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6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4"/>
  </p:notesMasterIdLst>
  <p:sldIdLst>
    <p:sldId id="298" r:id="rId5"/>
    <p:sldId id="299" r:id="rId6"/>
    <p:sldId id="301" r:id="rId7"/>
    <p:sldId id="302" r:id="rId8"/>
    <p:sldId id="305" r:id="rId9"/>
    <p:sldId id="323" r:id="rId10"/>
    <p:sldId id="309" r:id="rId11"/>
    <p:sldId id="306" r:id="rId12"/>
    <p:sldId id="307" r:id="rId13"/>
    <p:sldId id="324" r:id="rId14"/>
    <p:sldId id="322" r:id="rId15"/>
    <p:sldId id="308" r:id="rId16"/>
    <p:sldId id="311" r:id="rId17"/>
    <p:sldId id="325" r:id="rId18"/>
    <p:sldId id="321" r:id="rId19"/>
    <p:sldId id="313" r:id="rId20"/>
    <p:sldId id="314" r:id="rId21"/>
    <p:sldId id="326" r:id="rId22"/>
    <p:sldId id="312" r:id="rId23"/>
    <p:sldId id="303" r:id="rId24"/>
    <p:sldId id="315" r:id="rId25"/>
    <p:sldId id="316" r:id="rId26"/>
    <p:sldId id="327" r:id="rId27"/>
    <p:sldId id="318" r:id="rId28"/>
    <p:sldId id="317" r:id="rId29"/>
    <p:sldId id="319" r:id="rId30"/>
    <p:sldId id="328" r:id="rId31"/>
    <p:sldId id="329" r:id="rId32"/>
    <p:sldId id="320" r:id="rId33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5"/>
      <p:bold r:id="rId36"/>
      <p:italic r:id="rId37"/>
    </p:embeddedFont>
    <p:embeddedFont>
      <p:font typeface="Bodoni MT Condensed" panose="02070606080606020203" pitchFamily="18" charset="0"/>
      <p:regular r:id="rId38"/>
      <p:bold r:id="rId39"/>
      <p:italic r:id="rId40"/>
      <p:boldItalic r:id="rId41"/>
    </p:embeddedFont>
    <p:embeddedFont>
      <p:font typeface="Brush Script MT" panose="03060802040406070304" pitchFamily="66" charset="0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Roboto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6C349-FF10-4D02-B0F4-3846A0B9E707}" v="3" dt="2024-11-25T14:30:09.172"/>
    <p1510:client id="{C0EC2047-94F3-4BD8-898A-8A5E2F7B7EDC}" v="14" dt="2024-11-26T12:43:19.477"/>
    <p1510:client id="{C3519F70-4866-434A-A0E2-CF276E3FC973}" v="123" dt="2024-11-26T12:50:45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7772" autoAdjust="0"/>
  </p:normalViewPr>
  <p:slideViewPr>
    <p:cSldViewPr snapToGrid="0">
      <p:cViewPr varScale="1">
        <p:scale>
          <a:sx n="128" d="100"/>
          <a:sy n="128" d="100"/>
        </p:scale>
        <p:origin x="312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0:29.2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 24575,'0'-2'0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1:40.21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24575,'11'2'0,"2"-1"0,-2 1 0,1 1 0,-1 0 0,1 1 0,-1 0 0,0 0 0,-1 1 0,19 12 0,35 13 0,-33-16 0,-1 2 0,45 29 0,-8-4 0,8 7 0,-53-32 0,1-2 0,0 0 0,34 15 0,91 40 0,-14-5 0,-16-3 0,-44-21 0,-30-16 0,55 43 0,-45-31 0,100 78 0,-53-31 0,73 58 0,-17-22 0,-109-81 0,-30-23 0,0 0 0,0-1 0,34 18 0,-18-13 0,-2 2 0,55 44 0,-5-3 0,-52-40 0,-19-12 0,3 0 0,17 9 0,21 23 0,-25-25-1365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1:56.43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546 0 24575,'1'1'0,"-1"-1"0,1 1 0,0-1 0,-1 1 0,1 0 0,-1-1 0,1 1 0,-1 0 0,1-1 0,-1 1 0,1 0 0,-1-1 0,0 1 0,1 0 0,-1 0 0,0 0 0,1-1 0,-1 1 0,0 0 0,0 0 0,0 0 0,0 0 0,0-1 0,0 2 0,2 27 0,-2-26 0,0-3 0,-2 77 0,1-70 0,-1 0 0,1 0 0,-1 1 0,-1-1 0,1 0 0,-1-1 0,-1 1 0,-5 8 0,-3 6 0,0 1 0,2-1 0,-8 26 0,9-22 0,-3 0 0,-14 26 0,-103 169 0,70-118 0,28-39 0,17-31 0,-20 31 0,29-53 0,0 0 0,1 1 0,1 1 0,0-1 0,1 0 0,-1 1 0,1-1 0,1 16 0,-4 25 0,0-34 0,-1 1 0,-1-1 0,0 0 0,-1 0 0,-17 25 0,-22 26 0,24-41-1365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9:34:44.98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423 183 24575,'14'7'0,"-12"-5"0,1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06.140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0 24575,'10'1'0,"0"0"0,-1 1 0,1 0 0,-1 0 0,0 1 0,0 0 0,0 0 0,-1 1 0,16 9 0,-6-2 0,-1 0 0,-1 1 0,25 24 0,2 0 0,1-1 0,81 49 0,-104-71 0,86 51 0,-147-66 0,9-4 0,-1 1 0,1 2 0,-44 0 0,-36-8 0,80 11 0,28 0 0,6 0 0,15 0 0,-5 1 0,-1 1 0,1 0 0,-1 0 0,25 9 0,23 4 0,-32-11 0,1-1 0,1 0 0,49-4 0,-78 1 0,1-1 0,-1 1 0,0 0 0,0-1 0,1 0 0,-1 1 0,0-1 0,0 0 0,0 1 0,0-1 0,0 0 0,0 0 0,0 0 0,0 0 0,1 0 0,-2 0 0,1 0 0,0 0 0,-1 0 0,1-1 0,0 1 0,-1 0 0,0 0 0,1-1 0,-1 1 0,0 0 0,1 0 0,-1-1 0,0 1 0,0-3 0,-2-51 0,1 36 0,2-55 0,-2-52 0,-4 114 0,2 22 0,-1 22 0,4-20 0,1 6 0,-2 0 0,1-1 0,-2 1 0,0 0 0,-2 0 0,0-1 0,-8 21 0,5-10-1365,5-19-5461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24575,'8'2'0,"0"-1"0,0 2 0,0-1 0,0 1 0,0 1 0,-1-1 0,1 1 0,-1 1 0,0-1 0,-1 1 0,8 6 0,3 2 0,-5-5 0,0-1 0,0-1 0,0 1 0,1-2 0,0 0 0,0 0 0,0-2 0,0 1 0,1-2 0,0 0 0,-1 0 0,26-1 0,-34-1 0,0 1 0,0 0 0,0 0 0,0 0 0,0 0 0,-1 1 0,1 0 0,0 0 0,-1 0 0,0 1 0,1-1 0,-1 1 0,0 0 0,0 0 0,-1 1 0,5 3 0,-3-2 0,1 0 0,0 0 0,1 0 0,-1-1 0,13 6 0,-17-8 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24575,'8'2'0,"0"-1"0,0 2 0,0-1 0,0 1 0,0 1 0,-1-1 0,1 1 0,-1 1 0,0-1 0,-1 1 0,8 6 0,3 2 0,-5-5 0,0-1 0,0-1 0,0 1 0,1-2 0,0 0 0,0 0 0,0-2 0,0 1 0,1-2 0,0 0 0,-1 0 0,26-1 0,-34-1 0,0 1 0,0 0 0,0 0 0,0 0 0,0 0 0,-1 1 0,1 0 0,0 0 0,-1 0 0,0 1 0,1-1 0,-1 1 0,0 0 0,0 0 0,-1 1 0,5 3 0,-3-2 0,1 0 0,0 0 0,1 0 0,-1-1 0,13 6 0,-17-8 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6:11:50.8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1710 24575,'1'-78'0,"-2"-80"0,-1 148 0,1 0 0,-2 1 0,-4-17 0,4 19 0,0-2 0,1 1 0,0 0 0,0 0 0,0-16 0,-8-129 0,9 66 0,2-86 0,2 159 0,1 0 0,0 0 0,1 0 0,0 1 0,1 0 0,0 0 0,1 1 0,1-1 0,0 1 0,13-14 0,-13 18 0,0-1 0,0 2 0,17-14 0,-16 15 0,-1 0 0,0-1 0,0 0 0,-1 0 0,7-10 0,12-15 0,-19 25 0,-1-1 0,1 0 0,-1 0 0,-1-1 0,6-10 0,10-18 0,5-12 0,-23 38 0,2-5 0,1 0 0,0 0 0,16-27 0,30-52 0,-47 84 0,-1 0 0,0-1 0,4-21 0,-3 12 0,-2 2 0,0 1 0,-2-1 0,0 0 0,-4-32 0,1-2 0,2 6-1365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26.65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24575,'3'1'0,"0"0"0,0-1 0,-1 1 0,2 0 0,-1 1 0,0-1 0,-1 0 0,1 1 0,-1-1 0,1 1 0,1 2 0,32 25 0,-28-21 0,73 60 0,48 40 0,-103-84 0,32 31 0,85 99 0,-127-131 0,0-3 0,0 0 0,27 26 0,-19-23 0,22 26 0,11 13 0,-39-43 0,0 1 0,15 25 0,-18-25 0,-1-1 0,29 29 0,14 13 0,-20-18 0,34 48 0,-40-52 0,82 96 0,-107-130 0,28 31 0,76 59 0,-79-65 134,-8-5-1633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46.86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120 1 24575,'-1'36'0,"-9"43"0,5-46 0,-1 51 0,-6 32 0,12-89 0,-1 0 0,-2 0 0,-8 39 0,1-20 0,-15 51 0,-7 1-1365,29-88-5461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58.82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24575,'9'9'0,"2"0"0,-1-1 0,21 12 0,-11-7 0,0 2 0,-1 0 0,32 33 0,3 3 0,-29-27 0,-1 1 0,29 40 0,-30-35 0,44 42 0,-55-59 0,1 1 0,-2 0 0,0 1 0,-1 0 0,-1 0 0,0 1 0,-1 0 0,-1 1 0,0 0 0,6 31 0,1 13 0,-7-35 0,-2 2 0,-1-1 0,2 40 0,-8-53-1,0 1 0,-1-1 0,0 0 0,-1 0 0,-1-1 0,0 1 0,-2-1 0,1 0 0,-1 0 0,-10 14 0,-17 34-1353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3:33.97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102 0 24575,'2'8'0,"-1"-2"0,0 0 0,2 0 0,-2 1 0,2-1 0,-1 0 0,2 0 0,-1 1 0,1-1 0,6 7 0,-4-6 0,-1 2 0,0-2 0,-1 2 0,8 16 0,-9-15 0,8 28 0,-1 1 0,-3-2 0,0 2 0,1 62 0,-7-71 0,-2 0 0,-2 1 0,1-1 0,-4 0 0,-13 47 0,-9 6 0,-20 100 0,42-157 0,1-1 0,-1 0 0,-2 0 0,-15 31 0,15-35 0,1 0 0,0 2 0,-6 36 0,-2 10 0,12-47 0,-1 1 0,2 0 0,1-1 0,2 2 0,3 29 0,1-32 0,1 2 0,0-2 0,2 1 0,0-1 0,18 32 0,4 11 0,-24-52 0,0-1 0,1 0 0,-1 1 0,2-2 0,0 1 0,0-1 0,1-1 0,0 1 0,2-1 0,16 12 0,7 1 0,2-1 0,41 19 0,-15-10 0,203 114 0,-206-115 0,-34-19 0,0 1 0,29 21 0,-49-29 0,1 0 0,1 1 0,0-2 0,0 1 0,13 2 0,21 8 0,-10 1 0,1 3 0,-1-1 0,-1 1 0,-1 3 0,0 1 0,-3 0 0,36 35 0,-54-47 0,13 12 0,-3 2 0,1 0 0,28 47 0,-20-22 0,-15-30 0,-1 1 0,-1 1 0,8 23 0,-2 2 0,-5-17 0,12 54 0,-17-49 0,5 27 0,-1 0 0,0 82 0,-10 598-1365,0-728-5461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3:39.18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111 210 24575,'-3'-2'0,"0"0"0,1-1 0,-1 0 0,1 0 0,-1 0 0,1 0 0,0 0 0,0 0 0,-1-1 0,0-3 0,-1 1 0,-75-106 0,80 112 0,-1 1 0,0-1 0,0 0 0,1 0 0,-1 0 0,0 0 0,0 0 0,0 0 0,1 0 0,-1 0 0,0 0 0,0 0 0,1 0 0,-1 0 0,0 0 0,0-1 0,0 1 0,1 0 0,-1 0 0,0 0 0,0 0 0,0 0 0,1 0 0,-1-1 0,0 1 0,0 0 0,0 0 0,0 0 0,1 0 0,-1-1 0,0 1 0,0 0 0,0 0 0,0 0 0,0-1 0,0 1 0,0 0 0,0 0 0,1 0 0,-1-1 0,0 1 0,0 0 0,0 0 0,0-1 0,0 1 0,0 0 0,0 0 0,0 0 0,-1-1 0,1 1 0,0 0 0,0 0 0,0-1 0,0 1 0,0 0 0,0 0 0,0 0 0,0-1 0,-1 1 0,1 0 0,0 0 0,19 10 0,-10 1 0,0 0 0,-1 1 0,-1 1 0,1-1 0,4 16 0,-4-11 0,1 0 0,12 17 0,-21-34 0,0 0 0,0 1 0,0-1 0,0 0 0,1 0 0,-1 1 0,0-1 0,0 0 0,1 0 0,-1 1 0,0-1 0,0 0 0,1 0 0,-1 0 0,0 1 0,1-1 0,-1 0 0,0 0 0,1 0 0,-1 0 0,0 0 0,1 0 0,-1 0 0,0 0 0,1 0 0,-1 0 0,0 0 0,1 0 0,-1 0 0,0 0 0,1 0 0,-1 0 0,0 0 0,1 0 0,11-12 0,6-26 0,-14 29 0,1 1 0,0 0 0,0 0 0,1 1 0,-1 0 0,2 0 0,0 0 0,-1 1 0,2 0 0,9-7 0,-4 3 0,20-21 0,13-9 0,-161 132 0,106-82-185,0-1 0,0 1 0,-9 14 0,13-19-440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788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44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91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853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68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9983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077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857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79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DF66BE39-5E1E-6D02-869D-F8253ECE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79A8945-FA37-DA31-E529-C5D84B4B8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0C6817B-45E2-0B87-0076-A57B5D499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4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4149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45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756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37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A588FF40-5B2B-B110-BFC2-132BF060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3813098-509A-BCDB-7C5F-E90338129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F7B5CFB-F5EE-EC06-8C75-49829D168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46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CEC04EA6-6565-AE03-E252-980920A0D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20ADBE5-4390-3199-9EC2-D57E633C0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9AEFC10-F38B-820B-A2AA-EF18A17FA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579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73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09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24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20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571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19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909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68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Diffused/>
                    </a14:imgEffect>
                    <a14:imgEffect>
                      <a14:sharpenSoften amount="-16000"/>
                    </a14:imgEffect>
                    <a14:imgEffect>
                      <a14:brightnessContrast bright="-3000" contrast="-2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customXml" Target="../ink/ink4.xml"/><Relationship Id="rId5" Type="http://schemas.openxmlformats.org/officeDocument/2006/relationships/image" Target="../media/image490.png"/><Relationship Id="rId15" Type="http://schemas.openxmlformats.org/officeDocument/2006/relationships/customXml" Target="../ink/ink6.xml"/><Relationship Id="rId10" Type="http://schemas.openxmlformats.org/officeDocument/2006/relationships/image" Target="../media/image5.png"/><Relationship Id="rId19" Type="http://schemas.openxmlformats.org/officeDocument/2006/relationships/customXml" Target="../ink/ink8.xml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21.xml"/><Relationship Id="rId17" Type="http://schemas.openxmlformats.org/officeDocument/2006/relationships/image" Target="../media/image670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11" Type="http://schemas.openxmlformats.org/officeDocument/2006/relationships/image" Target="../media/image610.png"/><Relationship Id="rId5" Type="http://schemas.openxmlformats.org/officeDocument/2006/relationships/image" Target="../media/image13.png"/><Relationship Id="rId15" Type="http://schemas.openxmlformats.org/officeDocument/2006/relationships/image" Target="../media/image630.png"/><Relationship Id="rId10" Type="http://schemas.openxmlformats.org/officeDocument/2006/relationships/customXml" Target="../ink/ink20.xml"/><Relationship Id="rId4" Type="http://schemas.openxmlformats.org/officeDocument/2006/relationships/image" Target="../media/image21.jpg"/><Relationship Id="rId9" Type="http://schemas.openxmlformats.org/officeDocument/2006/relationships/image" Target="../media/image600.png"/><Relationship Id="rId14" Type="http://schemas.openxmlformats.org/officeDocument/2006/relationships/customXml" Target="../ink/ink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customXml" Target="../ink/ink26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25.jpg"/><Relationship Id="rId15" Type="http://schemas.openxmlformats.org/officeDocument/2006/relationships/image" Target="../media/image21.png"/><Relationship Id="rId10" Type="http://schemas.openxmlformats.org/officeDocument/2006/relationships/customXml" Target="../ink/ink25.xml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customXml" Target="../ink/ink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customXml" Target="../ink/ink33.xml"/><Relationship Id="rId18" Type="http://schemas.openxmlformats.org/officeDocument/2006/relationships/image" Target="../media/image21.jpg"/><Relationship Id="rId3" Type="http://schemas.openxmlformats.org/officeDocument/2006/relationships/image" Target="../media/image3.png"/><Relationship Id="rId7" Type="http://schemas.openxmlformats.org/officeDocument/2006/relationships/customXml" Target="../ink/ink30.xml"/><Relationship Id="rId12" Type="http://schemas.openxmlformats.org/officeDocument/2006/relationships/image" Target="../media/image63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34.xml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0.png"/><Relationship Id="rId11" Type="http://schemas.openxmlformats.org/officeDocument/2006/relationships/customXml" Target="../ink/ink32.xml"/><Relationship Id="rId5" Type="http://schemas.openxmlformats.org/officeDocument/2006/relationships/customXml" Target="../ink/ink29.xml"/><Relationship Id="rId15" Type="http://schemas.openxmlformats.org/officeDocument/2006/relationships/image" Target="../media/image26.jpg"/><Relationship Id="rId10" Type="http://schemas.openxmlformats.org/officeDocument/2006/relationships/image" Target="../media/image620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customXml" Target="../ink/ink31.xml"/><Relationship Id="rId14" Type="http://schemas.openxmlformats.org/officeDocument/2006/relationships/image" Target="../media/image6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customXml" Target="../ink/ink39.xml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customXml" Target="../ink/ink36.xml"/><Relationship Id="rId12" Type="http://schemas.openxmlformats.org/officeDocument/2006/relationships/image" Target="../media/image630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0.png"/><Relationship Id="rId11" Type="http://schemas.openxmlformats.org/officeDocument/2006/relationships/customXml" Target="../ink/ink38.xml"/><Relationship Id="rId5" Type="http://schemas.openxmlformats.org/officeDocument/2006/relationships/customXml" Target="../ink/ink35.xml"/><Relationship Id="rId15" Type="http://schemas.openxmlformats.org/officeDocument/2006/relationships/customXml" Target="../ink/ink40.xml"/><Relationship Id="rId10" Type="http://schemas.openxmlformats.org/officeDocument/2006/relationships/image" Target="../media/image620.png"/><Relationship Id="rId19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customXml" Target="../ink/ink37.xml"/><Relationship Id="rId14" Type="http://schemas.openxmlformats.org/officeDocument/2006/relationships/image" Target="../media/image6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customXml" Target="../ink/ink45.xml"/><Relationship Id="rId18" Type="http://schemas.openxmlformats.org/officeDocument/2006/relationships/image" Target="../media/image720.png"/><Relationship Id="rId3" Type="http://schemas.openxmlformats.org/officeDocument/2006/relationships/image" Target="../media/image3.png"/><Relationship Id="rId21" Type="http://schemas.openxmlformats.org/officeDocument/2006/relationships/image" Target="../media/image14.svg"/><Relationship Id="rId7" Type="http://schemas.openxmlformats.org/officeDocument/2006/relationships/customXml" Target="../ink/ink42.xml"/><Relationship Id="rId12" Type="http://schemas.openxmlformats.org/officeDocument/2006/relationships/image" Target="../media/image630.png"/><Relationship Id="rId17" Type="http://schemas.openxmlformats.org/officeDocument/2006/relationships/customXml" Target="../ink/ink47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0.png"/><Relationship Id="rId11" Type="http://schemas.openxmlformats.org/officeDocument/2006/relationships/customXml" Target="../ink/ink44.xml"/><Relationship Id="rId5" Type="http://schemas.openxmlformats.org/officeDocument/2006/relationships/customXml" Target="../ink/ink41.xml"/><Relationship Id="rId15" Type="http://schemas.openxmlformats.org/officeDocument/2006/relationships/customXml" Target="../ink/ink46.xml"/><Relationship Id="rId10" Type="http://schemas.openxmlformats.org/officeDocument/2006/relationships/image" Target="../media/image620.png"/><Relationship Id="rId19" Type="http://schemas.openxmlformats.org/officeDocument/2006/relationships/image" Target="../media/image31.jpg"/><Relationship Id="rId4" Type="http://schemas.openxmlformats.org/officeDocument/2006/relationships/image" Target="../media/image2.png"/><Relationship Id="rId9" Type="http://schemas.openxmlformats.org/officeDocument/2006/relationships/customXml" Target="../ink/ink43.xml"/><Relationship Id="rId14" Type="http://schemas.openxmlformats.org/officeDocument/2006/relationships/image" Target="../media/image6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11" Type="http://schemas.openxmlformats.org/officeDocument/2006/relationships/image" Target="../media/image610.png"/><Relationship Id="rId5" Type="http://schemas.openxmlformats.org/officeDocument/2006/relationships/image" Target="../media/image14.svg"/><Relationship Id="rId15" Type="http://schemas.openxmlformats.org/officeDocument/2006/relationships/image" Target="../media/image630.png"/><Relationship Id="rId10" Type="http://schemas.openxmlformats.org/officeDocument/2006/relationships/customXml" Target="../ink/ink11.xml"/><Relationship Id="rId4" Type="http://schemas.openxmlformats.org/officeDocument/2006/relationships/image" Target="../media/image13.png"/><Relationship Id="rId9" Type="http://schemas.openxmlformats.org/officeDocument/2006/relationships/image" Target="../media/image600.png"/><Relationship Id="rId14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16.xml"/><Relationship Id="rId17" Type="http://schemas.openxmlformats.org/officeDocument/2006/relationships/image" Target="../media/image670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11" Type="http://schemas.openxmlformats.org/officeDocument/2006/relationships/image" Target="../media/image610.png"/><Relationship Id="rId5" Type="http://schemas.openxmlformats.org/officeDocument/2006/relationships/image" Target="../media/image14.svg"/><Relationship Id="rId15" Type="http://schemas.openxmlformats.org/officeDocument/2006/relationships/image" Target="../media/image630.png"/><Relationship Id="rId10" Type="http://schemas.openxmlformats.org/officeDocument/2006/relationships/customXml" Target="../ink/ink15.xml"/><Relationship Id="rId4" Type="http://schemas.openxmlformats.org/officeDocument/2006/relationships/image" Target="../media/image13.png"/><Relationship Id="rId9" Type="http://schemas.openxmlformats.org/officeDocument/2006/relationships/image" Target="../media/image600.png"/><Relationship Id="rId14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554786" y="251172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3A21DC7-42BB-B45B-4663-D893F2FEDA03}"/>
                  </a:ext>
                </a:extLst>
              </p14:cNvPr>
              <p14:cNvContentPartPr/>
              <p14:nvPr/>
            </p14:nvContentPartPr>
            <p14:xfrm>
              <a:off x="7351560" y="3820848"/>
              <a:ext cx="360" cy="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3A21DC7-42BB-B45B-4663-D893F2FEDA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2920" y="3812208"/>
                <a:ext cx="1800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map of the north pole&#10;&#10;Description automatically generated">
            <a:extLst>
              <a:ext uri="{FF2B5EF4-FFF2-40B4-BE49-F238E27FC236}">
                <a16:creationId xmlns:a16="http://schemas.microsoft.com/office/drawing/2014/main" id="{BBDD5C4B-0DE8-02FE-EF18-E3B604B37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33" y="460678"/>
            <a:ext cx="5547615" cy="51435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C935A92-DC16-9BDE-A2F8-2FFC838B0216}"/>
              </a:ext>
            </a:extLst>
          </p:cNvPr>
          <p:cNvGrpSpPr/>
          <p:nvPr/>
        </p:nvGrpSpPr>
        <p:grpSpPr>
          <a:xfrm>
            <a:off x="1792081" y="981527"/>
            <a:ext cx="2361583" cy="3862468"/>
            <a:chOff x="2083950" y="1539150"/>
            <a:chExt cx="2267070" cy="387757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9C0464-2E44-F0C4-7A99-1BEFD4BDD7F9}"/>
                </a:ext>
              </a:extLst>
            </p:cNvPr>
            <p:cNvGrpSpPr/>
            <p:nvPr/>
          </p:nvGrpSpPr>
          <p:grpSpPr>
            <a:xfrm>
              <a:off x="2083950" y="1539150"/>
              <a:ext cx="2267070" cy="3807462"/>
              <a:chOff x="2083950" y="1539150"/>
              <a:chExt cx="2267070" cy="380746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543B767-531B-E488-D24D-FA9D6346EDA1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7C14463A-2092-31CB-4757-A60D28097A14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37146A4-4FE1-C982-D154-F6AAE281A8C9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Pôle</a:t>
                  </a:r>
                  <a:r>
                    <a:rPr lang="de-CH" sz="1200" dirty="0">
                      <a:solidFill>
                        <a:srgbClr val="FF0000"/>
                      </a:solidFill>
                    </a:rPr>
                    <a:t> Sud</a:t>
                  </a:r>
                </a:p>
              </p:txBody>
            </p:sp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3375D4E0-D97D-192B-B81F-22DE90EC10E7}"/>
                      </a:ext>
                    </a:extLst>
                  </p14:cNvPr>
                  <p14:cNvContentPartPr/>
                  <p14:nvPr/>
                </p14:nvContentPartPr>
                <p14:xfrm>
                  <a:off x="2434230" y="1710510"/>
                  <a:ext cx="833040" cy="553680"/>
                </p14:xfrm>
              </p:contentPart>
            </mc:Choice>
            <mc:Fallback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3375D4E0-D97D-192B-B81F-22DE90EC10E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25589" y="1701475"/>
                    <a:ext cx="849977" cy="571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576D7E6-370C-2811-9CA2-377203E421B9}"/>
                      </a:ext>
                    </a:extLst>
                  </p14:cNvPr>
                  <p14:cNvContentPartPr/>
                  <p14:nvPr/>
                </p14:nvContentPartPr>
                <p14:xfrm>
                  <a:off x="3072870" y="2270670"/>
                  <a:ext cx="192600" cy="46620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576D7E6-370C-2811-9CA2-377203E421B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064225" y="2261635"/>
                    <a:ext cx="209543" cy="483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102B58BD-D722-5237-E9CA-A258C843025A}"/>
                      </a:ext>
                    </a:extLst>
                  </p14:cNvPr>
                  <p14:cNvContentPartPr/>
                  <p14:nvPr/>
                </p14:nvContentPartPr>
                <p14:xfrm>
                  <a:off x="2083950" y="1539150"/>
                  <a:ext cx="188280" cy="126000"/>
                </p14:xfrm>
              </p:contentPart>
            </mc:Choice>
            <mc:Fallback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102B58BD-D722-5237-E9CA-A258C843025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075313" y="1530150"/>
                    <a:ext cx="205208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C8FBD75-CFB7-AD34-1955-67D165B67F99}"/>
                      </a:ext>
                    </a:extLst>
                  </p14:cNvPr>
                  <p14:cNvContentPartPr/>
                  <p14:nvPr/>
                </p14:nvContentPartPr>
                <p14:xfrm>
                  <a:off x="3074310" y="2750730"/>
                  <a:ext cx="479880" cy="51948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C8FBD75-CFB7-AD34-1955-67D165B67F9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065673" y="2741699"/>
                    <a:ext cx="496809" cy="5371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991E20E-58D4-D1DB-FED2-DE0D2A606E10}"/>
                      </a:ext>
                    </a:extLst>
                  </p14:cNvPr>
                  <p14:cNvContentPartPr/>
                  <p14:nvPr/>
                </p14:nvContentPartPr>
                <p14:xfrm>
                  <a:off x="3524670" y="3341130"/>
                  <a:ext cx="41400" cy="270000"/>
                </p14:xfrm>
              </p:contentPart>
            </mc:Choice>
            <mc:Fallback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991E20E-58D4-D1DB-FED2-DE0D2A606E1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516045" y="3332094"/>
                    <a:ext cx="58305" cy="287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0CAD0F3-3695-426F-D7E3-C78E4C08098B}"/>
                      </a:ext>
                    </a:extLst>
                  </p14:cNvPr>
                  <p14:cNvContentPartPr/>
                  <p14:nvPr/>
                </p14:nvContentPartPr>
                <p14:xfrm>
                  <a:off x="3531510" y="3608010"/>
                  <a:ext cx="194760" cy="375480"/>
                </p14:xfrm>
              </p:contentPart>
            </mc:Choice>
            <mc:Fallback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80CAD0F3-3695-426F-D7E3-C78E4C08098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522877" y="3598975"/>
                    <a:ext cx="211681" cy="3931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6B011CF-7E06-ECED-8FDE-D0CD1B664AB7}"/>
                      </a:ext>
                    </a:extLst>
                  </p14:cNvPr>
                  <p14:cNvContentPartPr/>
                  <p14:nvPr/>
                </p14:nvContentPartPr>
                <p14:xfrm>
                  <a:off x="3660029" y="3969809"/>
                  <a:ext cx="510917" cy="1376803"/>
                </p14:xfrm>
              </p:contentPart>
            </mc:Choice>
            <mc:Fallback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6B011CF-7E06-ECED-8FDE-D0CD1B664AB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651387" y="3960777"/>
                    <a:ext cx="527855" cy="139450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465C50B-06BD-4417-19FE-F26A3FFACE5F}"/>
                    </a:ext>
                  </a:extLst>
                </p14:cNvPr>
                <p14:cNvContentPartPr/>
                <p14:nvPr/>
              </p14:nvContentPartPr>
              <p14:xfrm>
                <a:off x="4111350" y="5337880"/>
                <a:ext cx="111600" cy="788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465C50B-06BD-4417-19FE-F26A3FFACE5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02739" y="5328839"/>
                  <a:ext cx="128478" cy="9656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F6DD0D-2CF7-97ED-59E5-6BB9417EAE9B}"/>
              </a:ext>
            </a:extLst>
          </p:cNvPr>
          <p:cNvSpPr txBox="1"/>
          <p:nvPr/>
        </p:nvSpPr>
        <p:spPr>
          <a:xfrm>
            <a:off x="5382486" y="4774168"/>
            <a:ext cx="379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Crédits photographiques: Les photographies ont été prises par Frank Hurley </a:t>
            </a:r>
          </a:p>
          <a:p>
            <a:r>
              <a:rPr lang="fr-FR" sz="9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 1915-1916 et sont dans le domaine public.</a:t>
            </a:r>
          </a:p>
        </p:txBody>
      </p:sp>
    </p:spTree>
    <p:extLst>
      <p:ext uri="{BB962C8B-B14F-4D97-AF65-F5344CB8AC3E}">
        <p14:creationId xmlns:p14="http://schemas.microsoft.com/office/powerpoint/2010/main" val="51224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34B503-D455-E11C-1616-99B4731027DE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86701DE7-DE38-8281-97CB-011D19D5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FD5992C5-0439-979D-7C40-91E8D581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group of people playing in the snow&#10;&#10;Description automatically generated">
            <a:extLst>
              <a:ext uri="{FF2B5EF4-FFF2-40B4-BE49-F238E27FC236}">
                <a16:creationId xmlns:a16="http://schemas.microsoft.com/office/drawing/2014/main" id="{86020813-1CF1-7DF0-C4C6-170CD598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60" y="388620"/>
            <a:ext cx="5821680" cy="43662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6679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304498" y="31678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pic>
        <p:nvPicPr>
          <p:cNvPr id="8" name="Picture 7" descr="A large pile of snow on a snowy surface&#10;&#10;Description automatically generated">
            <a:extLst>
              <a:ext uri="{FF2B5EF4-FFF2-40B4-BE49-F238E27FC236}">
                <a16:creationId xmlns:a16="http://schemas.microsoft.com/office/drawing/2014/main" id="{BB1DAA34-5D72-8806-3090-82D7E78BD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502" y="1264025"/>
            <a:ext cx="3781425" cy="2836069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A5FB43-F838-3446-8D13-25EF137E06E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5" name="Graphic 4" descr="Chat bubble with solid fill">
              <a:extLst>
                <a:ext uri="{FF2B5EF4-FFF2-40B4-BE49-F238E27FC236}">
                  <a16:creationId xmlns:a16="http://schemas.microsoft.com/office/drawing/2014/main" id="{A9BF6422-8CFF-EA68-00E3-F898C901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00FA7C1A-4AA0-33B4-F75D-965A89BE6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 descr="A map of the north pole&#10;&#10;Description automatically generated">
            <a:extLst>
              <a:ext uri="{FF2B5EF4-FFF2-40B4-BE49-F238E27FC236}">
                <a16:creationId xmlns:a16="http://schemas.microsoft.com/office/drawing/2014/main" id="{C1975725-CEFF-5B06-BBEE-7FC88086B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710" y="605075"/>
            <a:ext cx="5041320" cy="46740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4B361D-97D3-D67B-8940-06B4FAA1A1C9}"/>
              </a:ext>
            </a:extLst>
          </p:cNvPr>
          <p:cNvGrpSpPr/>
          <p:nvPr/>
        </p:nvGrpSpPr>
        <p:grpSpPr>
          <a:xfrm>
            <a:off x="2243940" y="1035960"/>
            <a:ext cx="1962300" cy="1865613"/>
            <a:chOff x="2388720" y="1676040"/>
            <a:chExt cx="1962300" cy="1865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45B98D-76ED-57A5-D362-7CE1E73DBD16}"/>
                </a:ext>
              </a:extLst>
            </p:cNvPr>
            <p:cNvGrpSpPr/>
            <p:nvPr/>
          </p:nvGrpSpPr>
          <p:grpSpPr>
            <a:xfrm>
              <a:off x="3486150" y="3264654"/>
              <a:ext cx="864870" cy="276999"/>
              <a:chOff x="3486150" y="3264654"/>
              <a:chExt cx="864870" cy="27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35BFAF-4CD2-B4AE-BB36-F0504246257A}"/>
                  </a:ext>
                </a:extLst>
              </p:cNvPr>
              <p:cNvSpPr/>
              <p:nvPr/>
            </p:nvSpPr>
            <p:spPr>
              <a:xfrm>
                <a:off x="3539490" y="327850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086EC-F782-4E9B-19CA-67FF0D81FF93}"/>
                  </a:ext>
                </a:extLst>
              </p:cNvPr>
              <p:cNvSpPr txBox="1"/>
              <p:nvPr/>
            </p:nvSpPr>
            <p:spPr>
              <a:xfrm>
                <a:off x="3486150" y="3264654"/>
                <a:ext cx="864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Pôle</a:t>
                </a:r>
                <a:r>
                  <a:rPr lang="de-CH" sz="1200" dirty="0">
                    <a:solidFill>
                      <a:srgbClr val="FF0000"/>
                    </a:solidFill>
                  </a:rPr>
                  <a:t> Sud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14:cNvPr>
                <p14:cNvContentPartPr/>
                <p14:nvPr/>
              </p14:nvContentPartPr>
              <p14:xfrm>
                <a:off x="2388720" y="1676040"/>
                <a:ext cx="61164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79720" y="1667400"/>
                  <a:ext cx="629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14:cNvPr>
                <p14:cNvContentPartPr/>
                <p14:nvPr/>
              </p14:nvContentPartPr>
              <p14:xfrm>
                <a:off x="3086040" y="2294340"/>
                <a:ext cx="194760" cy="44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77040" y="2285340"/>
                  <a:ext cx="2124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14:cNvPr>
                <p14:cNvContentPartPr/>
                <p14:nvPr/>
              </p14:nvContentPartPr>
              <p14:xfrm>
                <a:off x="3078120" y="2102100"/>
                <a:ext cx="187560" cy="183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9120" y="2093460"/>
                  <a:ext cx="205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14:cNvPr>
                <p14:cNvContentPartPr/>
                <p14:nvPr/>
              </p14:nvContentPartPr>
              <p14:xfrm>
                <a:off x="2994960" y="1794300"/>
                <a:ext cx="160920" cy="29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85960" y="1785300"/>
                  <a:ext cx="178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14:cNvPr>
                <p14:cNvContentPartPr/>
                <p14:nvPr/>
              </p14:nvContentPartPr>
              <p14:xfrm>
                <a:off x="2583120" y="2682060"/>
                <a:ext cx="486360" cy="10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74120" y="2673060"/>
                  <a:ext cx="504000" cy="12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0672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"/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Le bateau coule, que laisser à bord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Les cartes à jouer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 viande en conserve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 fusée de détresse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shipwreck in the ice&#10;&#10;Description automatically generated">
            <a:extLst>
              <a:ext uri="{FF2B5EF4-FFF2-40B4-BE49-F238E27FC236}">
                <a16:creationId xmlns:a16="http://schemas.microsoft.com/office/drawing/2014/main" id="{18977016-9348-BFD6-4B3C-BFC67E82CF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39"/>
          <a:stretch/>
        </p:blipFill>
        <p:spPr>
          <a:xfrm>
            <a:off x="3625119" y="1556118"/>
            <a:ext cx="5141800" cy="3244481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8A1AFD-07E2-4487-7B28-88BFC3094027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90DC6EB7-1CEF-350B-81C1-9B62D1F2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990E637-FD84-4028-5835-0B77260B5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60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"/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Le bateau coule, que laisser à bord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92390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Les cartes à jouer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 viande en conserve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solidFill>
                  <a:srgbClr val="009A46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 fusée de détresse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36865A-1FF4-DFF2-1C3E-7FE4B18DAA18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A89B8CC-DC29-5105-F513-32567436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3AAC6762-19F4-DA77-9C67-FF7400361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45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transport, snow, watercraft&#10;&#10;Description automatically generated">
            <a:extLst>
              <a:ext uri="{FF2B5EF4-FFF2-40B4-BE49-F238E27FC236}">
                <a16:creationId xmlns:a16="http://schemas.microsoft.com/office/drawing/2014/main" id="{0349993E-BBC7-6E78-BE87-DC8166EA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5" y="658824"/>
            <a:ext cx="2829144" cy="39608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3" descr="A person standing in the snow&#10;&#10;Description automatically generated">
            <a:extLst>
              <a:ext uri="{FF2B5EF4-FFF2-40B4-BE49-F238E27FC236}">
                <a16:creationId xmlns:a16="http://schemas.microsoft.com/office/drawing/2014/main" id="{C335C4E0-7819-97DB-FBDF-FECD91A65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75" y="771525"/>
            <a:ext cx="5130801" cy="38481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33DAA1-0C57-EF4D-F6FA-6992CB6CF52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7" name="Graphic 4" descr="Chat bubble with solid fill">
              <a:extLst>
                <a:ext uri="{FF2B5EF4-FFF2-40B4-BE49-F238E27FC236}">
                  <a16:creationId xmlns:a16="http://schemas.microsoft.com/office/drawing/2014/main" id="{6AE10D79-1FD7-CD1C-88EC-578DBDAEA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5B0FFC66-AC10-0047-B9A5-BC5AAC495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38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9EF93FC7-4788-0C20-C865-85D2431E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0" y="696515"/>
            <a:ext cx="5041320" cy="4674085"/>
          </a:xfrm>
          <a:prstGeom prst="rect">
            <a:avLst/>
          </a:prstGeom>
        </p:spPr>
      </p:pic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38536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pic>
        <p:nvPicPr>
          <p:cNvPr id="8" name="Picture 7" descr="Men sitting next to a tent&#10;&#10;Description automatically generated">
            <a:extLst>
              <a:ext uri="{FF2B5EF4-FFF2-40B4-BE49-F238E27FC236}">
                <a16:creationId xmlns:a16="http://schemas.microsoft.com/office/drawing/2014/main" id="{9CDAC0D2-A7E3-AC99-FC5D-C98FFFC56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90" y="1266697"/>
            <a:ext cx="2384265" cy="3179020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94D8DA-0096-941F-1E91-4ECDFA090FA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20" name="Graphic 4" descr="Chat bubble with solid fill">
              <a:extLst>
                <a:ext uri="{FF2B5EF4-FFF2-40B4-BE49-F238E27FC236}">
                  <a16:creationId xmlns:a16="http://schemas.microsoft.com/office/drawing/2014/main" id="{B25ED705-F414-32D3-AE21-D6DC47E4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29BEBAD3-3B66-3D05-44E6-0BE41B427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BD233-9CD8-466B-16EE-B13AA33EF7B9}"/>
              </a:ext>
            </a:extLst>
          </p:cNvPr>
          <p:cNvGrpSpPr/>
          <p:nvPr/>
        </p:nvGrpSpPr>
        <p:grpSpPr>
          <a:xfrm>
            <a:off x="2152500" y="1135020"/>
            <a:ext cx="1962300" cy="1865613"/>
            <a:chOff x="2388720" y="1676040"/>
            <a:chExt cx="1962300" cy="18656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4B361D-97D3-D67B-8940-06B4FAA1A1C9}"/>
                </a:ext>
              </a:extLst>
            </p:cNvPr>
            <p:cNvGrpSpPr/>
            <p:nvPr/>
          </p:nvGrpSpPr>
          <p:grpSpPr>
            <a:xfrm>
              <a:off x="2388720" y="1676040"/>
              <a:ext cx="1962300" cy="1865613"/>
              <a:chOff x="2388720" y="1676040"/>
              <a:chExt cx="1962300" cy="18656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945B98D-76ED-57A5-D362-7CE1E73DBD16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35BFAF-4CD2-B4AE-BB36-F0504246257A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F1086EC-F782-4E9B-19CA-67FF0D81FF93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Pôle Sud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79725" y="1667040"/>
                    <a:ext cx="62927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69120" y="209310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85980" y="1785300"/>
                    <a:ext cx="178521" cy="31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14:cNvPr>
                  <p14:cNvContentPartPr/>
                  <p14:nvPr/>
                </p14:nvContentPartPr>
                <p14:xfrm>
                  <a:off x="2583120" y="2682060"/>
                  <a:ext cx="486360" cy="103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74127" y="2673091"/>
                    <a:ext cx="503987" cy="120899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4FC61F8-7BEC-BDB4-9FF1-2BD521FB52BD}"/>
                </a:ext>
              </a:extLst>
            </p:cNvPr>
            <p:cNvSpPr/>
            <p:nvPr/>
          </p:nvSpPr>
          <p:spPr>
            <a:xfrm>
              <a:off x="2537401" y="2655121"/>
              <a:ext cx="45719" cy="4851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A5D77A-19DE-5374-21E2-22F0C8532C09}"/>
                </a:ext>
              </a:extLst>
            </p:cNvPr>
            <p:cNvSpPr txBox="1"/>
            <p:nvPr/>
          </p:nvSpPr>
          <p:spPr>
            <a:xfrm>
              <a:off x="2470950" y="2787839"/>
              <a:ext cx="1880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</a:rPr>
                <a:t>Là où le bateau a coulé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F025168-FFF0-EFC7-A171-9F59184BEE57}"/>
                </a:ext>
              </a:extLst>
            </p:cNvPr>
            <p:cNvCxnSpPr>
              <a:cxnSpLocks/>
            </p:cNvCxnSpPr>
            <p:nvPr/>
          </p:nvCxnSpPr>
          <p:spPr>
            <a:xfrm>
              <a:off x="2579640" y="2733626"/>
              <a:ext cx="72120" cy="103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920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 Devrions-nous tirer les canots de sauvetage sur la glace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4185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Non. Laissons nous dériver sur la glace.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Oui. Continuons à marcher en tirant nos canots de sauvetage.</a:t>
            </a:r>
          </a:p>
        </p:txBody>
      </p:sp>
      <p:pic>
        <p:nvPicPr>
          <p:cNvPr id="3" name="Picture 2" descr="A couple of people standing in snow&#10;&#10;Description automatically generated">
            <a:extLst>
              <a:ext uri="{FF2B5EF4-FFF2-40B4-BE49-F238E27FC236}">
                <a16:creationId xmlns:a16="http://schemas.microsoft.com/office/drawing/2014/main" id="{83F42442-0B18-6AA8-25AF-B293F5B2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74" y="1464589"/>
            <a:ext cx="4453459" cy="3307436"/>
          </a:xfrm>
          <a:prstGeom prst="rect">
            <a:avLst/>
          </a:prstGeom>
          <a:effectLst>
            <a:softEdge rad="1143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6BB39F-34A0-6EC1-0C3D-3B859CDCCA79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D38E51D0-35EA-DBBD-8F3B-937AFC46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0B37C7E-3F7F-DF73-85BF-EEDB242E4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45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 Devrions-nous tirer les canots de sauvetage sur la glace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88152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Non. Laissons nous dériver sur la glace.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solidFill>
                  <a:srgbClr val="009A46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Oui. Continuons à marcher en tirant nos canots de sauvetage.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66F212-72DC-96AD-5743-C3850FD8D53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068E97DF-AC1F-0855-9BC0-B96390945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B04E3A6-D980-05AB-761E-0FC594F5F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75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8AE1E-F34B-6455-EDC3-673033056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05" y="616850"/>
            <a:ext cx="6933420" cy="387637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A384E2-2CA9-8890-32FB-0206D231ED88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F013D970-B59D-9846-5504-0A02AC15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5ED1A1E4-2DA3-6747-A1DB-925F3B4F1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87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map of the north pole&#10;&#10;Description automatically generated">
            <a:extLst>
              <a:ext uri="{FF2B5EF4-FFF2-40B4-BE49-F238E27FC236}">
                <a16:creationId xmlns:a16="http://schemas.microsoft.com/office/drawing/2014/main" id="{8923B1FD-A8D5-5AB7-07C1-ACCF1A64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0" y="875874"/>
            <a:ext cx="5041320" cy="4674085"/>
          </a:xfrm>
          <a:prstGeom prst="rect">
            <a:avLst/>
          </a:prstGeom>
        </p:spPr>
      </p:pic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451599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4B361D-97D3-D67B-8940-06B4FAA1A1C9}"/>
              </a:ext>
            </a:extLst>
          </p:cNvPr>
          <p:cNvGrpSpPr/>
          <p:nvPr/>
        </p:nvGrpSpPr>
        <p:grpSpPr>
          <a:xfrm>
            <a:off x="1716053" y="1306759"/>
            <a:ext cx="1962300" cy="1865613"/>
            <a:chOff x="2388720" y="1676040"/>
            <a:chExt cx="1962300" cy="1865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45B98D-76ED-57A5-D362-7CE1E73DBD16}"/>
                </a:ext>
              </a:extLst>
            </p:cNvPr>
            <p:cNvGrpSpPr/>
            <p:nvPr/>
          </p:nvGrpSpPr>
          <p:grpSpPr>
            <a:xfrm>
              <a:off x="3486150" y="3264654"/>
              <a:ext cx="864870" cy="276999"/>
              <a:chOff x="3486150" y="3264654"/>
              <a:chExt cx="864870" cy="27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35BFAF-4CD2-B4AE-BB36-F0504246257A}"/>
                  </a:ext>
                </a:extLst>
              </p:cNvPr>
              <p:cNvSpPr/>
              <p:nvPr/>
            </p:nvSpPr>
            <p:spPr>
              <a:xfrm>
                <a:off x="3539490" y="327850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086EC-F782-4E9B-19CA-67FF0D81FF93}"/>
                  </a:ext>
                </a:extLst>
              </p:cNvPr>
              <p:cNvSpPr txBox="1"/>
              <p:nvPr/>
            </p:nvSpPr>
            <p:spPr>
              <a:xfrm>
                <a:off x="3486150" y="3264654"/>
                <a:ext cx="864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Pôle</a:t>
                </a:r>
                <a:r>
                  <a:rPr lang="de-CH" sz="1200" dirty="0">
                    <a:solidFill>
                      <a:srgbClr val="FF0000"/>
                    </a:solidFill>
                  </a:rPr>
                  <a:t> Sud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14:cNvPr>
                <p14:cNvContentPartPr/>
                <p14:nvPr/>
              </p14:nvContentPartPr>
              <p14:xfrm>
                <a:off x="2388720" y="1676040"/>
                <a:ext cx="61164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79720" y="1667400"/>
                  <a:ext cx="629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14:cNvPr>
                <p14:cNvContentPartPr/>
                <p14:nvPr/>
              </p14:nvContentPartPr>
              <p14:xfrm>
                <a:off x="3086040" y="2294340"/>
                <a:ext cx="194760" cy="44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77040" y="2285340"/>
                  <a:ext cx="2124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14:cNvPr>
                <p14:cNvContentPartPr/>
                <p14:nvPr/>
              </p14:nvContentPartPr>
              <p14:xfrm>
                <a:off x="3078120" y="2102100"/>
                <a:ext cx="187560" cy="183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69120" y="2093460"/>
                  <a:ext cx="205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14:cNvPr>
                <p14:cNvContentPartPr/>
                <p14:nvPr/>
              </p14:nvContentPartPr>
              <p14:xfrm>
                <a:off x="2994960" y="1794300"/>
                <a:ext cx="160920" cy="29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85960" y="1785300"/>
                  <a:ext cx="178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14:cNvPr>
                <p14:cNvContentPartPr/>
                <p14:nvPr/>
              </p14:nvContentPartPr>
              <p14:xfrm>
                <a:off x="2583120" y="2682060"/>
                <a:ext cx="486360" cy="10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74120" y="2673060"/>
                  <a:ext cx="504000" cy="120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 descr="A picture containing snow, posing, clothes&#10;&#10;Description automatically generated">
            <a:extLst>
              <a:ext uri="{FF2B5EF4-FFF2-40B4-BE49-F238E27FC236}">
                <a16:creationId xmlns:a16="http://schemas.microsoft.com/office/drawing/2014/main" id="{0C2781C3-C80B-AB78-7073-EC9A34B4AD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9876" y="1374477"/>
            <a:ext cx="2684065" cy="199336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63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9D8F7A1-2501-166B-EE9E-CA953549304D}"/>
                  </a:ext>
                </a:extLst>
              </p14:cNvPr>
              <p14:cNvContentPartPr/>
              <p14:nvPr/>
            </p14:nvContentPartPr>
            <p14:xfrm>
              <a:off x="1745560" y="2053939"/>
              <a:ext cx="158040" cy="246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9D8F7A1-2501-166B-EE9E-CA95354930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36539" y="2044939"/>
                <a:ext cx="175720" cy="264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large pile of snow on a snowy surface&#10;&#10;Description automatically generated">
            <a:extLst>
              <a:ext uri="{FF2B5EF4-FFF2-40B4-BE49-F238E27FC236}">
                <a16:creationId xmlns:a16="http://schemas.microsoft.com/office/drawing/2014/main" id="{30EE84F1-92FA-2045-8DD7-5788D023AED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3194"/>
          <a:stretch/>
        </p:blipFill>
        <p:spPr>
          <a:xfrm>
            <a:off x="6556528" y="2669820"/>
            <a:ext cx="2517680" cy="2458494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168272-E10F-DF07-5CF3-0F32F7D4377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4" name="Graphic 4" descr="Chat bubble with solid fill">
              <a:extLst>
                <a:ext uri="{FF2B5EF4-FFF2-40B4-BE49-F238E27FC236}">
                  <a16:creationId xmlns:a16="http://schemas.microsoft.com/office/drawing/2014/main" id="{0F88D79C-1058-9057-2CD1-780B215D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B77C15F2-50A7-3C1A-167F-D091F1B6B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5.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64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wooden, wood, indoor, board&#10;&#10;Description automatically generated">
            <a:extLst>
              <a:ext uri="{FF2B5EF4-FFF2-40B4-BE49-F238E27FC236}">
                <a16:creationId xmlns:a16="http://schemas.microsoft.com/office/drawing/2014/main" id="{819783C5-4606-EB40-C03D-AF2874989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0" b="8346"/>
          <a:stretch/>
        </p:blipFill>
        <p:spPr>
          <a:xfrm>
            <a:off x="-42075" y="-774060"/>
            <a:ext cx="9144001" cy="6024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F3366-728C-072A-3372-AA9E68A84DD5}"/>
              </a:ext>
            </a:extLst>
          </p:cNvPr>
          <p:cNvSpPr txBox="1"/>
          <p:nvPr/>
        </p:nvSpPr>
        <p:spPr>
          <a:xfrm>
            <a:off x="1726834" y="1104599"/>
            <a:ext cx="6054119" cy="2266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2400" b="1" i="1" dirty="0">
                <a:solidFill>
                  <a:srgbClr val="000000"/>
                </a:solidFill>
                <a:effectLst/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Hommes recherchés 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CH" sz="2400" i="1" dirty="0"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fr-CH" sz="2400" i="1" dirty="0">
                <a:solidFill>
                  <a:srgbClr val="000000"/>
                </a:solidFill>
                <a:effectLst/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our un voyage dangereux. Salaire modeste, froid glacial, longs mois dans l'obscurité totale, danger constant, retour incertain. Honneur et reconnaissance en cas de succès</a:t>
            </a:r>
            <a:r>
              <a:rPr lang="de-CH" sz="2400" i="1" dirty="0">
                <a:solidFill>
                  <a:srgbClr val="000000"/>
                </a:solidFill>
                <a:effectLst/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2400" i="1" dirty="0"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de-CH" sz="2400" b="1" i="1" dirty="0">
                <a:solidFill>
                  <a:srgbClr val="000000"/>
                </a:solidFill>
                <a:effectLst/>
                <a:latin typeface="Brush Script MT" panose="030608020404060703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Sir Ernest Shackleton</a:t>
            </a:r>
            <a:endParaRPr lang="de-CH" sz="2400" b="1" dirty="0">
              <a:effectLst/>
              <a:latin typeface="Brush Script MT" panose="030608020404060703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759A0F-31AD-02E2-4222-252B2C6E79AA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1" name="Graphic 4" descr="Chat bubble with solid fill">
              <a:extLst>
                <a:ext uri="{FF2B5EF4-FFF2-40B4-BE49-F238E27FC236}">
                  <a16:creationId xmlns:a16="http://schemas.microsoft.com/office/drawing/2014/main" id="{21354154-6424-6CB1-6C17-393BB8C07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50AC3CA9-520B-A1DF-EE68-8C4E389CD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287" y="250166"/>
              <a:ext cx="457200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34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the north pole&#10;&#10;Description automatically generated">
            <a:extLst>
              <a:ext uri="{FF2B5EF4-FFF2-40B4-BE49-F238E27FC236}">
                <a16:creationId xmlns:a16="http://schemas.microsoft.com/office/drawing/2014/main" id="{1F1079D1-26D0-8069-A6FD-33ECC1C81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" y="823129"/>
            <a:ext cx="5041320" cy="4674085"/>
          </a:xfrm>
          <a:prstGeom prst="rect">
            <a:avLst/>
          </a:prstGeom>
        </p:spPr>
      </p:pic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240582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4B361D-97D3-D67B-8940-06B4FAA1A1C9}"/>
              </a:ext>
            </a:extLst>
          </p:cNvPr>
          <p:cNvGrpSpPr/>
          <p:nvPr/>
        </p:nvGrpSpPr>
        <p:grpSpPr>
          <a:xfrm>
            <a:off x="1587786" y="1254009"/>
            <a:ext cx="2091900" cy="1865613"/>
            <a:chOff x="2259120" y="1676040"/>
            <a:chExt cx="2091900" cy="1865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45B98D-76ED-57A5-D362-7CE1E73DBD16}"/>
                </a:ext>
              </a:extLst>
            </p:cNvPr>
            <p:cNvGrpSpPr/>
            <p:nvPr/>
          </p:nvGrpSpPr>
          <p:grpSpPr>
            <a:xfrm>
              <a:off x="3486150" y="3264654"/>
              <a:ext cx="864870" cy="276999"/>
              <a:chOff x="3486150" y="3264654"/>
              <a:chExt cx="864870" cy="27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35BFAF-4CD2-B4AE-BB36-F0504246257A}"/>
                  </a:ext>
                </a:extLst>
              </p:cNvPr>
              <p:cNvSpPr/>
              <p:nvPr/>
            </p:nvSpPr>
            <p:spPr>
              <a:xfrm>
                <a:off x="3539490" y="327850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086EC-F782-4E9B-19CA-67FF0D81FF93}"/>
                  </a:ext>
                </a:extLst>
              </p:cNvPr>
              <p:cNvSpPr txBox="1"/>
              <p:nvPr/>
            </p:nvSpPr>
            <p:spPr>
              <a:xfrm>
                <a:off x="3486150" y="3264654"/>
                <a:ext cx="864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Pôle</a:t>
                </a:r>
                <a:r>
                  <a:rPr lang="de-CH" sz="1200" dirty="0">
                    <a:solidFill>
                      <a:srgbClr val="FF0000"/>
                    </a:solidFill>
                  </a:rPr>
                  <a:t> Sud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14:cNvPr>
                <p14:cNvContentPartPr/>
                <p14:nvPr/>
              </p14:nvContentPartPr>
              <p14:xfrm>
                <a:off x="2388720" y="1676040"/>
                <a:ext cx="61164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79720" y="1667400"/>
                  <a:ext cx="629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14:cNvPr>
                <p14:cNvContentPartPr/>
                <p14:nvPr/>
              </p14:nvContentPartPr>
              <p14:xfrm>
                <a:off x="3086040" y="2294340"/>
                <a:ext cx="194760" cy="44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77040" y="2285340"/>
                  <a:ext cx="2124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14:cNvPr>
                <p14:cNvContentPartPr/>
                <p14:nvPr/>
              </p14:nvContentPartPr>
              <p14:xfrm>
                <a:off x="3078120" y="2102100"/>
                <a:ext cx="187560" cy="183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69120" y="2093460"/>
                  <a:ext cx="205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14:cNvPr>
                <p14:cNvContentPartPr/>
                <p14:nvPr/>
              </p14:nvContentPartPr>
              <p14:xfrm>
                <a:off x="2994960" y="1794300"/>
                <a:ext cx="160920" cy="29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85960" y="1785300"/>
                  <a:ext cx="178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14:cNvPr>
                <p14:cNvContentPartPr/>
                <p14:nvPr/>
              </p14:nvContentPartPr>
              <p14:xfrm>
                <a:off x="2583120" y="2682060"/>
                <a:ext cx="486360" cy="10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74120" y="2673060"/>
                  <a:ext cx="5040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F5F165E-3E46-107F-27E9-713057D0F6F0}"/>
                    </a:ext>
                  </a:extLst>
                </p14:cNvPr>
                <p14:cNvContentPartPr/>
                <p14:nvPr/>
              </p14:nvContentPartPr>
              <p14:xfrm>
                <a:off x="2259120" y="2358060"/>
                <a:ext cx="309960" cy="312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F5F165E-3E46-107F-27E9-713057D0F6F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50480" y="2349420"/>
                  <a:ext cx="327600" cy="329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FE07B7-9517-1D16-A65C-A2C14FE33E2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560"/>
          <a:stretch/>
        </p:blipFill>
        <p:spPr>
          <a:xfrm>
            <a:off x="4784332" y="1785248"/>
            <a:ext cx="3939881" cy="266046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F8D09D-F0D9-C3D5-C0BF-5A8DAEA5CD3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28E11FAD-C9E6-0011-41C5-447BF238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F82B075F-F9E0-A269-4347-23C4C379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2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 Terre ! Mais que faire des aliments congelés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92390" y="1556119"/>
            <a:ext cx="372752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Sucettes glacées au menu !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On ne mangera pas de glaçons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97A0D-46FD-0F55-5704-061E1A6D0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651" y="1622332"/>
            <a:ext cx="4405365" cy="250982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46FA1D-DAD1-5E54-4B25-357D4B102C5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D655B266-1E77-D904-BCE9-28E942D1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78AB8A5A-1AD1-A5A9-08E6-38775680B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2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 Terre ! Mais que faire des aliments congelés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78733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Sucettes glacées au menu !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solidFill>
                  <a:srgbClr val="009A46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On ne mangera pas de glaçons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C7A0CB-84A0-F296-1EE4-6F05F8AFA341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E7E6356-929F-24A0-F194-C7B55CB3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240FCDA6-9D9B-25A3-46D4-871EDFE9C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40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382A2453-9A88-8C87-351A-D8408217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3A7416E1-F199-BB63-6E19-B5976A5B5203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90BD07FC-FA70-5F66-2061-D4F49B4172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F7689-EC37-4474-5286-77AC91D4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330" y="860331"/>
            <a:ext cx="5911470" cy="36599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1AB498-2E22-DD6C-A23F-0745A1BEFBD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6E40D8EA-03AE-903F-695A-BD164AEC3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B6B38191-F650-F530-83A6-E0FD9447F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63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north pole&#10;&#10;Description automatically generated">
            <a:extLst>
              <a:ext uri="{FF2B5EF4-FFF2-40B4-BE49-F238E27FC236}">
                <a16:creationId xmlns:a16="http://schemas.microsoft.com/office/drawing/2014/main" id="{1DFE2B40-A7A0-0574-FFC4-55BC4370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6" y="884674"/>
            <a:ext cx="5041320" cy="4674085"/>
          </a:xfrm>
          <a:prstGeom prst="rect">
            <a:avLst/>
          </a:prstGeom>
        </p:spPr>
      </p:pic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548316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4573B1-381A-5A31-AA10-BB3F7268E873}"/>
              </a:ext>
            </a:extLst>
          </p:cNvPr>
          <p:cNvGrpSpPr/>
          <p:nvPr/>
        </p:nvGrpSpPr>
        <p:grpSpPr>
          <a:xfrm>
            <a:off x="1551930" y="1315556"/>
            <a:ext cx="2127756" cy="1865613"/>
            <a:chOff x="1551930" y="1676040"/>
            <a:chExt cx="2127756" cy="18656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4B361D-97D3-D67B-8940-06B4FAA1A1C9}"/>
                </a:ext>
              </a:extLst>
            </p:cNvPr>
            <p:cNvGrpSpPr/>
            <p:nvPr/>
          </p:nvGrpSpPr>
          <p:grpSpPr>
            <a:xfrm>
              <a:off x="1587786" y="1676040"/>
              <a:ext cx="2091900" cy="1865613"/>
              <a:chOff x="2259120" y="1676040"/>
              <a:chExt cx="2091900" cy="18656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945B98D-76ED-57A5-D362-7CE1E73DBD16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35BFAF-4CD2-B4AE-BB36-F0504246257A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F1086EC-F782-4E9B-19CA-67FF0D81FF93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Pôle Sud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379720" y="1667400"/>
                    <a:ext cx="629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069120" y="209346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985960" y="1785300"/>
                    <a:ext cx="178560" cy="31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14:cNvPr>
                  <p14:cNvContentPartPr/>
                  <p14:nvPr/>
                </p14:nvContentPartPr>
                <p14:xfrm>
                  <a:off x="2583120" y="2682060"/>
                  <a:ext cx="486360" cy="103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74120" y="2673060"/>
                    <a:ext cx="504000" cy="12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F5F165E-3E46-107F-27E9-713057D0F6F0}"/>
                      </a:ext>
                    </a:extLst>
                  </p14:cNvPr>
                  <p14:cNvContentPartPr/>
                  <p14:nvPr/>
                </p14:nvContentPartPr>
                <p14:xfrm>
                  <a:off x="2259120" y="2358060"/>
                  <a:ext cx="309960" cy="3121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F5F165E-3E46-107F-27E9-713057D0F6F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250480" y="2349420"/>
                    <a:ext cx="327600" cy="329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95AF761-3D17-D55D-DA28-3CFA5668881A}"/>
                    </a:ext>
                  </a:extLst>
                </p14:cNvPr>
                <p14:cNvContentPartPr/>
                <p14:nvPr/>
              </p14:nvContentPartPr>
              <p14:xfrm>
                <a:off x="1551930" y="1735155"/>
                <a:ext cx="153000" cy="615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95AF761-3D17-D55D-DA28-3CFA5668881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43290" y="1726515"/>
                  <a:ext cx="170640" cy="633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 descr="A group of people standing in a body of water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40B640B-727F-DC2A-A9A6-93D8FD7C7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55652" y="1752273"/>
            <a:ext cx="4044816" cy="29365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A4E5D8-0C9E-627F-A150-7AA0047E631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D1F872F8-3C70-4B9D-80D6-68637AF0C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24229E6D-7264-AFFB-F5CF-82233CFB9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09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 Difficultés en mer – A quoi sert le sextant?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059936" cy="235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déterminer sa position grâce au soleil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trouver le Nord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mesurer la direction du vent et prévoir les tempêtes.</a:t>
            </a:r>
          </a:p>
        </p:txBody>
      </p:sp>
      <p:pic>
        <p:nvPicPr>
          <p:cNvPr id="10" name="Picture 9" descr="A picture containing outdoor, water, sky, boat&#10;&#10;Description automatically generated">
            <a:extLst>
              <a:ext uri="{FF2B5EF4-FFF2-40B4-BE49-F238E27FC236}">
                <a16:creationId xmlns:a16="http://schemas.microsoft.com/office/drawing/2014/main" id="{A8112E35-550B-D040-1841-8F802201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642" y="1626641"/>
            <a:ext cx="4059936" cy="25054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CDE3DF-E372-D739-AB8D-CF84F03DD32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0BDFFB4B-FD9F-0CEF-0B8C-5380E9730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D145DA6D-0001-BE2C-BB02-292C31DF8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725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 Difficultés en mer – A quoi sert le sextant?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059936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solidFill>
                  <a:srgbClr val="009A46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déterminer sa position grâce au soleil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trouver le Nord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A mesurer la direction du vent et prévoir les tempêtes.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85789A-2E3B-BC90-3999-8691876A197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BDC2604C-CFCC-9A1F-FC8A-37F8D25F2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0F2D8E48-94ED-1C85-BDC8-42E899434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831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AA360FA4-0AED-CF9E-F407-9D8D2D6D8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DB3F7A26-5FB8-E90E-F4BF-44FBF0FEDD5D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6AB8B0D7-401A-BB6D-52C9-1BA217C09D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918294-A74A-CA3F-FEB7-D525C8B8507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50DDC298-6E4E-5A73-E1DF-59B5C806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9D9B8D70-5DBE-B765-BC82-1EE1CD104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F5A0AA93-7957-0A1E-DBDE-BC6F6A96C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500" y="302525"/>
            <a:ext cx="5011282" cy="42796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A361798-0F6B-2E00-7858-3454FC3F3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094" y="2822938"/>
            <a:ext cx="1996869" cy="2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5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4C893ECE-1909-84B0-4885-530B0097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AE81A481-03DF-38DC-8EF9-E6D753DA79E5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F9414A4D-5C9B-C49D-ABE3-28605601BD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men in winter clothes&#10;&#10;Description automatically generated">
            <a:extLst>
              <a:ext uri="{FF2B5EF4-FFF2-40B4-BE49-F238E27FC236}">
                <a16:creationId xmlns:a16="http://schemas.microsoft.com/office/drawing/2014/main" id="{EE453986-8069-6E9C-BC22-5A57C985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86" y="469435"/>
            <a:ext cx="5997714" cy="420462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03F20-0F3D-9FA8-050F-59B1FA45BF03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4369FE4A-AF3E-DF10-3083-869081A3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17797B80-30D4-0BD1-E49D-EFD2E7026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7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17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D25FB78-F586-7A2D-EC7F-9A532669F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81" y="602350"/>
            <a:ext cx="6186444" cy="4127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C7CD91-06EB-A605-8224-F6D165A8D33D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A5D6D199-25CE-D884-C36F-6F937D9A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59707C49-E910-F9E8-ECB9-9A092046B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8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19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079E71-8F27-3F85-0438-4F70F42CA661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9C402734-D18C-BE00-1FE6-0705276A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71153AD-96B7-2BE7-19DC-B5F83AA8C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369" y="250166"/>
              <a:ext cx="496118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 descr="Men on a boat in the ocean&#10;&#10;Description automatically generated">
            <a:extLst>
              <a:ext uri="{FF2B5EF4-FFF2-40B4-BE49-F238E27FC236}">
                <a16:creationId xmlns:a16="http://schemas.microsoft.com/office/drawing/2014/main" id="{685FE59E-87FD-9B44-7CB1-0BB1F2466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095" y="1749393"/>
            <a:ext cx="4265173" cy="239916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A398A570-4631-2B6C-7F1D-CDC9C2F43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50" y="848915"/>
            <a:ext cx="5041320" cy="46740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4B361D-97D3-D67B-8940-06B4FAA1A1C9}"/>
              </a:ext>
            </a:extLst>
          </p:cNvPr>
          <p:cNvGrpSpPr/>
          <p:nvPr/>
        </p:nvGrpSpPr>
        <p:grpSpPr>
          <a:xfrm>
            <a:off x="1718160" y="1279800"/>
            <a:ext cx="1962300" cy="1865613"/>
            <a:chOff x="2388720" y="1676040"/>
            <a:chExt cx="1962300" cy="1865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45B98D-76ED-57A5-D362-7CE1E73DBD16}"/>
                </a:ext>
              </a:extLst>
            </p:cNvPr>
            <p:cNvGrpSpPr/>
            <p:nvPr/>
          </p:nvGrpSpPr>
          <p:grpSpPr>
            <a:xfrm>
              <a:off x="3486150" y="3264654"/>
              <a:ext cx="864870" cy="276999"/>
              <a:chOff x="3486150" y="3264654"/>
              <a:chExt cx="864870" cy="27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35BFAF-4CD2-B4AE-BB36-F0504246257A}"/>
                  </a:ext>
                </a:extLst>
              </p:cNvPr>
              <p:cNvSpPr/>
              <p:nvPr/>
            </p:nvSpPr>
            <p:spPr>
              <a:xfrm>
                <a:off x="3539490" y="327850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086EC-F782-4E9B-19CA-67FF0D81FF93}"/>
                  </a:ext>
                </a:extLst>
              </p:cNvPr>
              <p:cNvSpPr txBox="1"/>
              <p:nvPr/>
            </p:nvSpPr>
            <p:spPr>
              <a:xfrm>
                <a:off x="3486150" y="3264654"/>
                <a:ext cx="864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Pôle</a:t>
                </a:r>
                <a:r>
                  <a:rPr lang="de-CH" sz="1200" dirty="0">
                    <a:solidFill>
                      <a:srgbClr val="FF0000"/>
                    </a:solidFill>
                  </a:rPr>
                  <a:t> Sud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14:cNvPr>
                <p14:cNvContentPartPr/>
                <p14:nvPr/>
              </p14:nvContentPartPr>
              <p14:xfrm>
                <a:off x="2388720" y="1676040"/>
                <a:ext cx="61164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79720" y="1667400"/>
                  <a:ext cx="629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14:cNvPr>
                <p14:cNvContentPartPr/>
                <p14:nvPr/>
              </p14:nvContentPartPr>
              <p14:xfrm>
                <a:off x="3086040" y="2294340"/>
                <a:ext cx="194760" cy="44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77040" y="2285340"/>
                  <a:ext cx="2124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14:cNvPr>
                <p14:cNvContentPartPr/>
                <p14:nvPr/>
              </p14:nvContentPartPr>
              <p14:xfrm>
                <a:off x="3078120" y="2102100"/>
                <a:ext cx="187560" cy="183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9120" y="2093460"/>
                  <a:ext cx="205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14:cNvPr>
                <p14:cNvContentPartPr/>
                <p14:nvPr/>
              </p14:nvContentPartPr>
              <p14:xfrm>
                <a:off x="2994960" y="1794300"/>
                <a:ext cx="160920" cy="29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85960" y="1785300"/>
                  <a:ext cx="178560" cy="31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5218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24070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>
              <a:lnSpc>
                <a:spcPct val="107000"/>
              </a:lnSpc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 Nous sommes coincés dans la glace, que faire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597187" cy="333328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«Plein </a:t>
            </a:r>
            <a:r>
              <a:rPr lang="fr-FR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gaz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arrière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!!»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fr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Plus loin, la mer est encore dégagée ! Nous allons nous frayer un chemin avant que la glace ne devienne encore plus épaisse 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«P</a:t>
            </a:r>
            <a:r>
              <a:rPr lang="fr-CH" sz="1800" b="1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réparez le navire pour plusieurs mois dans la glace.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»</a:t>
            </a:r>
          </a:p>
          <a:p>
            <a:pPr marL="1143000" lvl="2" indent="-228600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de-CH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C0EAD-0C79-1AC0-2731-E7007CB62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7" r="26545"/>
          <a:stretch/>
        </p:blipFill>
        <p:spPr>
          <a:xfrm>
            <a:off x="5133545" y="1238490"/>
            <a:ext cx="3763464" cy="3764227"/>
          </a:xfrm>
          <a:prstGeom prst="rect">
            <a:avLst/>
          </a:prstGeom>
          <a:effectLst>
            <a:softEdge rad="1397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04B3D0-FA37-E736-702F-EA6FBA863AAA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BDD0D403-E79E-B8E3-949C-8C1C88BF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88C553F-D1E9-6022-4CFF-F09964BBC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916" y="250166"/>
              <a:ext cx="501743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27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238567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>
              <a:lnSpc>
                <a:spcPct val="107000"/>
              </a:lnSpc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 Nous sommes coincés dans la glace, que faire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58743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«Plein </a:t>
            </a:r>
            <a:r>
              <a:rPr lang="fr-FR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gaz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arrière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!!»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fr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Plus loin, la mer est encore dégagée ! Nous allons nous frayer un chemin avant que la glace ne devienne encore plus épaisse </a:t>
            </a:r>
            <a:r>
              <a:rPr lang="de-CH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solidFill>
                  <a:srgbClr val="009A4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«P</a:t>
            </a:r>
            <a:r>
              <a:rPr lang="fr-CH" sz="1800" b="1" kern="0" dirty="0">
                <a:solidFill>
                  <a:srgbClr val="009A46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réparez le navire pour plusieurs mois dans la glace.</a:t>
            </a:r>
            <a:r>
              <a:rPr lang="de-CH" sz="1800" b="1" dirty="0">
                <a:solidFill>
                  <a:srgbClr val="009A4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»</a:t>
            </a:r>
          </a:p>
          <a:p>
            <a:pPr marL="1143000" lvl="2" indent="-228600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de-CH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E39C38-5035-8A25-18CF-D4DB58525697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7" name="Graphic 4" descr="Chat bubble with solid fill">
              <a:extLst>
                <a:ext uri="{FF2B5EF4-FFF2-40B4-BE49-F238E27FC236}">
                  <a16:creationId xmlns:a16="http://schemas.microsoft.com/office/drawing/2014/main" id="{17718FAD-EC6E-F434-FB77-03531A23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21322CAD-BC7E-2EC5-0965-1BE5A090B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369" y="250166"/>
              <a:ext cx="496118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43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water&#10;&#10;Description automatically generated">
            <a:extLst>
              <a:ext uri="{FF2B5EF4-FFF2-40B4-BE49-F238E27FC236}">
                <a16:creationId xmlns:a16="http://schemas.microsoft.com/office/drawing/2014/main" id="{6C1498E8-A622-E49C-D620-3B2D08E2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6" t="1198" r="1408" b="1915"/>
          <a:stretch/>
        </p:blipFill>
        <p:spPr>
          <a:xfrm>
            <a:off x="1402081" y="426720"/>
            <a:ext cx="5775960" cy="42214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7370A6-CA1F-5C46-1442-FA2B234E8C5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4B2F0AE9-63E7-2E93-CD49-96E8FC8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51934C49-67EC-C4F6-92C0-F95D206A3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094" y="238591"/>
              <a:ext cx="529543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1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21010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L’expédition Shackleton en Antarctique, 1915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654FE-5044-E00C-6B73-06E9E5D89A9D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09D59FF5-0596-037F-1BBC-0614646F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FDCC6845-B21A-32F9-779C-0EDE481BB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2.1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group of people walking dogs in the snow&#10;&#10;Description automatically generated">
            <a:extLst>
              <a:ext uri="{FF2B5EF4-FFF2-40B4-BE49-F238E27FC236}">
                <a16:creationId xmlns:a16="http://schemas.microsoft.com/office/drawing/2014/main" id="{BAAD2DE6-54A9-C02B-DC87-EB67326F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794" y="1370028"/>
            <a:ext cx="3710740" cy="278305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Picture 7" descr="A map of the north pole&#10;&#10;Description automatically generated">
            <a:extLst>
              <a:ext uri="{FF2B5EF4-FFF2-40B4-BE49-F238E27FC236}">
                <a16:creationId xmlns:a16="http://schemas.microsoft.com/office/drawing/2014/main" id="{FBB2EB84-8020-17B0-E1DF-95EA7AEF5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30" y="659083"/>
            <a:ext cx="5041320" cy="46740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4B361D-97D3-D67B-8940-06B4FAA1A1C9}"/>
              </a:ext>
            </a:extLst>
          </p:cNvPr>
          <p:cNvGrpSpPr/>
          <p:nvPr/>
        </p:nvGrpSpPr>
        <p:grpSpPr>
          <a:xfrm>
            <a:off x="1870560" y="1089300"/>
            <a:ext cx="1962300" cy="1865613"/>
            <a:chOff x="2388720" y="1676040"/>
            <a:chExt cx="1962300" cy="1865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45B98D-76ED-57A5-D362-7CE1E73DBD16}"/>
                </a:ext>
              </a:extLst>
            </p:cNvPr>
            <p:cNvGrpSpPr/>
            <p:nvPr/>
          </p:nvGrpSpPr>
          <p:grpSpPr>
            <a:xfrm>
              <a:off x="3486150" y="3264654"/>
              <a:ext cx="864870" cy="276999"/>
              <a:chOff x="3486150" y="3264654"/>
              <a:chExt cx="864870" cy="27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35BFAF-4CD2-B4AE-BB36-F0504246257A}"/>
                  </a:ext>
                </a:extLst>
              </p:cNvPr>
              <p:cNvSpPr/>
              <p:nvPr/>
            </p:nvSpPr>
            <p:spPr>
              <a:xfrm>
                <a:off x="3539490" y="327850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086EC-F782-4E9B-19CA-67FF0D81FF93}"/>
                  </a:ext>
                </a:extLst>
              </p:cNvPr>
              <p:cNvSpPr txBox="1"/>
              <p:nvPr/>
            </p:nvSpPr>
            <p:spPr>
              <a:xfrm>
                <a:off x="3486150" y="3264654"/>
                <a:ext cx="864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Pôle</a:t>
                </a:r>
                <a:r>
                  <a:rPr lang="de-CH" sz="1200" dirty="0">
                    <a:solidFill>
                      <a:srgbClr val="FF0000"/>
                    </a:solidFill>
                  </a:rPr>
                  <a:t> Sud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14:cNvPr>
                <p14:cNvContentPartPr/>
                <p14:nvPr/>
              </p14:nvContentPartPr>
              <p14:xfrm>
                <a:off x="2388720" y="1676040"/>
                <a:ext cx="61164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97AFB2-6A54-4970-6484-C374B0F045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79720" y="1667400"/>
                  <a:ext cx="629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14:cNvPr>
                <p14:cNvContentPartPr/>
                <p14:nvPr/>
              </p14:nvContentPartPr>
              <p14:xfrm>
                <a:off x="3086040" y="2294340"/>
                <a:ext cx="194760" cy="44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A54988-C2FC-2648-137F-0C2D727660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77040" y="2285340"/>
                  <a:ext cx="2124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14:cNvPr>
                <p14:cNvContentPartPr/>
                <p14:nvPr/>
              </p14:nvContentPartPr>
              <p14:xfrm>
                <a:off x="3078120" y="2102100"/>
                <a:ext cx="187560" cy="183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00DB5F-D8D4-82E9-3677-468BB55299E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9120" y="2093460"/>
                  <a:ext cx="205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14:cNvPr>
                <p14:cNvContentPartPr/>
                <p14:nvPr/>
              </p14:nvContentPartPr>
              <p14:xfrm>
                <a:off x="2994960" y="1794300"/>
                <a:ext cx="160920" cy="29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6E7DA8-359B-CDCC-3399-EC5A11E8C6D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85960" y="1785300"/>
                  <a:ext cx="178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14:cNvPr>
                <p14:cNvContentPartPr/>
                <p14:nvPr/>
              </p14:nvContentPartPr>
              <p14:xfrm>
                <a:off x="2583120" y="2682060"/>
                <a:ext cx="486360" cy="10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73E0912-0EB3-2874-0793-4D0333427F0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74120" y="2673060"/>
                  <a:ext cx="504000" cy="12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6553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 Des conflits émergent, comment réagirons-nous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Derrière les barreaux !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Nous avons des problèmes</a:t>
            </a:r>
            <a:b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</a:b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plus importants à régler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Théâtre et match de football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D62B0-FA1C-9AF7-FB0C-CA6991BB8D45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43770BE8-2B48-45DF-29EA-522C450B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2B81AD8D-4178-153B-9CF5-C059D2E96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group of men cleaning a floor&#10;&#10;Description automatically generated">
            <a:extLst>
              <a:ext uri="{FF2B5EF4-FFF2-40B4-BE49-F238E27FC236}">
                <a16:creationId xmlns:a16="http://schemas.microsoft.com/office/drawing/2014/main" id="{C1DF5802-687C-4042-D1C6-66D8D9AA9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724" y="1472255"/>
            <a:ext cx="4183568" cy="313767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8538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 Des conflits émergent, comment réagirons-nous ?</a:t>
            </a:r>
            <a:endParaRPr lang="fr-FR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Derrière les barreaux !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Nous avons des problèmes</a:t>
            </a:r>
            <a:b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</a:br>
            <a:r>
              <a:rPr lang="fr-FR" sz="18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plus importants à régler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fr-FR" sz="18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fr-FR" sz="1800" b="1" dirty="0">
                <a:solidFill>
                  <a:srgbClr val="009A46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Théâtre et match de football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7DF3A-FDB7-C201-290F-19BAF8BCBEE9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40453F7-D904-C53C-D475-41DD4964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8BF2BD8F-8A02-D81E-A4B6-5033E4543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1826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1C9A31B3D84E9F507E1192B9141B" ma:contentTypeVersion="20" ma:contentTypeDescription="Crée un document." ma:contentTypeScope="" ma:versionID="d47b318b3de26212c0a1a16fea57c8df">
  <xsd:schema xmlns:xsd="http://www.w3.org/2001/XMLSchema" xmlns:xs="http://www.w3.org/2001/XMLSchema" xmlns:p="http://schemas.microsoft.com/office/2006/metadata/properties" xmlns:ns1="http://schemas.microsoft.com/sharepoint/v3" xmlns:ns2="520cdf91-d30f-494e-8258-fdc73363c4fb" xmlns:ns3="5748ccc6-4430-4e64-a304-495fc99f26d7" targetNamespace="http://schemas.microsoft.com/office/2006/metadata/properties" ma:root="true" ma:fieldsID="f4a2f480794ea46ad04503f9a4b2a432" ns1:_="" ns2:_="" ns3:_="">
    <xsd:import namespace="http://schemas.microsoft.com/sharepoint/v3"/>
    <xsd:import namespace="520cdf91-d30f-494e-8258-fdc73363c4fb"/>
    <xsd:import namespace="5748ccc6-4430-4e64-a304-495fc99f26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cdf91-d30f-494e-8258-fdc73363c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alises d’images" ma:readOnly="false" ma:fieldId="{5cf76f15-5ced-4ddc-b409-7134ff3c332f}" ma:taxonomyMulti="true" ma:sspId="131b415d-34f3-4b8d-9d02-3cad5c5606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8ccc6-4430-4e64-a304-495fc99f26d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004395d-c44a-421d-b1a4-8bd7f30fa086}" ma:internalName="TaxCatchAll" ma:showField="CatchAllData" ma:web="5748ccc6-4430-4e64-a304-495fc99f2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748ccc6-4430-4e64-a304-495fc99f26d7" xsi:nil="true"/>
    <lcf76f155ced4ddcb4097134ff3c332f xmlns="520cdf91-d30f-494e-8258-fdc73363c4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5E093D-5C90-4761-9316-B2BA5F5833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32E865-B48F-4348-996F-94B2E9CF6875}"/>
</file>

<file path=customXml/itemProps3.xml><?xml version="1.0" encoding="utf-8"?>
<ds:datastoreItem xmlns:ds="http://schemas.openxmlformats.org/officeDocument/2006/customXml" ds:itemID="{4F24AC57-F557-4893-9968-0B0EA6AF5DF1}">
  <ds:schemaRefs>
    <ds:schemaRef ds:uri="http://purl.org/dc/terms/"/>
    <ds:schemaRef ds:uri="520cdf91-d30f-494e-8258-fdc73363c4fb"/>
    <ds:schemaRef ds:uri="http://schemas.microsoft.com/office/2006/metadata/properties"/>
    <ds:schemaRef ds:uri="5748ccc6-4430-4e64-a304-495fc99f26d7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On-screen Show (16:9)</PresentationFormat>
  <Paragraphs>118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 Light</vt:lpstr>
      <vt:lpstr>Arial</vt:lpstr>
      <vt:lpstr>Wingdings</vt:lpstr>
      <vt:lpstr>Calibri</vt:lpstr>
      <vt:lpstr>Brush Script MT</vt:lpstr>
      <vt:lpstr>Bodoni MT Condensed</vt:lpstr>
      <vt:lpstr>Roboto</vt:lpstr>
      <vt:lpstr>Bell MT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Feierabend</dc:creator>
  <cp:lastModifiedBy>Olafur Stitelmann</cp:lastModifiedBy>
  <cp:revision>171</cp:revision>
  <dcterms:modified xsi:type="dcterms:W3CDTF">2024-11-26T14:27:19Z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0x01010047861C9A31B3D84E9F507E1192B9141B</vt:lpwstr>
  </property>
  <property fmtid="{D5CDD505-2E9C-101B-9397-08002B2CF9AE}" pid="3" name="MediaServiceImageTags">
    <vt:lpwstr/>
  </property>
</Properties>
</file>