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notesSlides/notesSlide16.xml" ContentType="application/vnd.openxmlformats-officedocument.presentationml.notesSlide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34"/>
  </p:notesMasterIdLst>
  <p:sldIdLst>
    <p:sldId id="298" r:id="rId5"/>
    <p:sldId id="299" r:id="rId6"/>
    <p:sldId id="301" r:id="rId7"/>
    <p:sldId id="302" r:id="rId8"/>
    <p:sldId id="305" r:id="rId9"/>
    <p:sldId id="323" r:id="rId10"/>
    <p:sldId id="309" r:id="rId11"/>
    <p:sldId id="306" r:id="rId12"/>
    <p:sldId id="307" r:id="rId13"/>
    <p:sldId id="324" r:id="rId14"/>
    <p:sldId id="322" r:id="rId15"/>
    <p:sldId id="308" r:id="rId16"/>
    <p:sldId id="311" r:id="rId17"/>
    <p:sldId id="325" r:id="rId18"/>
    <p:sldId id="321" r:id="rId19"/>
    <p:sldId id="313" r:id="rId20"/>
    <p:sldId id="314" r:id="rId21"/>
    <p:sldId id="326" r:id="rId22"/>
    <p:sldId id="312" r:id="rId23"/>
    <p:sldId id="303" r:id="rId24"/>
    <p:sldId id="315" r:id="rId25"/>
    <p:sldId id="316" r:id="rId26"/>
    <p:sldId id="327" r:id="rId27"/>
    <p:sldId id="318" r:id="rId28"/>
    <p:sldId id="317" r:id="rId29"/>
    <p:sldId id="319" r:id="rId30"/>
    <p:sldId id="328" r:id="rId31"/>
    <p:sldId id="329" r:id="rId32"/>
    <p:sldId id="320" r:id="rId33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35"/>
      <p:bold r:id="rId36"/>
      <p:italic r:id="rId37"/>
    </p:embeddedFont>
    <p:embeddedFont>
      <p:font typeface="Bodoni MT Condensed" panose="02070606080606020203" pitchFamily="18" charset="0"/>
      <p:regular r:id="rId38"/>
      <p:bold r:id="rId39"/>
      <p:italic r:id="rId40"/>
      <p:boldItalic r:id="rId41"/>
    </p:embeddedFont>
    <p:embeddedFont>
      <p:font typeface="Brush Script MT" panose="03060802040406070304" pitchFamily="66" charset="0"/>
      <p:italic r:id="rId42"/>
    </p:embeddedFont>
    <p:embeddedFont>
      <p:font typeface="Roboto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4" autoAdjust="0"/>
    <p:restoredTop sz="88889" autoAdjust="0"/>
  </p:normalViewPr>
  <p:slideViewPr>
    <p:cSldViewPr snapToGrid="0">
      <p:cViewPr varScale="1">
        <p:scale>
          <a:sx n="76" d="100"/>
          <a:sy n="76" d="100"/>
        </p:scale>
        <p:origin x="880" y="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afur Stitelmann" userId="107f8b52-d4df-4a01-9f17-d7702add9cef" providerId="ADAL" clId="{A7237EF6-3BBA-4B23-894E-51B095E2307B}"/>
    <pc:docChg chg="undo custSel modSld">
      <pc:chgData name="Olafur Stitelmann" userId="107f8b52-d4df-4a01-9f17-d7702add9cef" providerId="ADAL" clId="{A7237EF6-3BBA-4B23-894E-51B095E2307B}" dt="2024-11-25T14:43:31.223" v="556" actId="1076"/>
      <pc:docMkLst>
        <pc:docMk/>
      </pc:docMkLst>
      <pc:sldChg chg="addSp delSp modSp mod">
        <pc:chgData name="Olafur Stitelmann" userId="107f8b52-d4df-4a01-9f17-d7702add9cef" providerId="ADAL" clId="{A7237EF6-3BBA-4B23-894E-51B095E2307B}" dt="2024-11-25T14:43:31.223" v="556" actId="1076"/>
        <pc:sldMkLst>
          <pc:docMk/>
          <pc:sldMk cId="512244843" sldId="298"/>
        </pc:sldMkLst>
        <pc:spChg chg="mod">
          <ac:chgData name="Olafur Stitelmann" userId="107f8b52-d4df-4a01-9f17-d7702add9cef" providerId="ADAL" clId="{A7237EF6-3BBA-4B23-894E-51B095E2307B}" dt="2024-11-21T09:35:50.837" v="13" actId="1076"/>
          <ac:spMkLst>
            <pc:docMk/>
            <pc:sldMk cId="512244843" sldId="298"/>
            <ac:spMk id="5" creationId="{3CCAD47F-8715-DE8C-82BB-89D3CC1546BD}"/>
          </ac:spMkLst>
        </pc:spChg>
        <pc:spChg chg="add mod">
          <ac:chgData name="Olafur Stitelmann" userId="107f8b52-d4df-4a01-9f17-d7702add9cef" providerId="ADAL" clId="{A7237EF6-3BBA-4B23-894E-51B095E2307B}" dt="2024-11-25T14:43:31.223" v="556" actId="1076"/>
          <ac:spMkLst>
            <pc:docMk/>
            <pc:sldMk cId="512244843" sldId="298"/>
            <ac:spMk id="8" creationId="{A774A7D8-EF43-5CFD-B942-C807F3A27234}"/>
          </ac:spMkLst>
        </pc:spChg>
        <pc:grpChg chg="mod ord">
          <ac:chgData name="Olafur Stitelmann" userId="107f8b52-d4df-4a01-9f17-d7702add9cef" providerId="ADAL" clId="{A7237EF6-3BBA-4B23-894E-51B095E2307B}" dt="2024-11-21T09:36:42.291" v="63" actId="1036"/>
          <ac:grpSpMkLst>
            <pc:docMk/>
            <pc:sldMk cId="512244843" sldId="298"/>
            <ac:grpSpMk id="46" creationId="{7C935A92-DC16-9BDE-A2F8-2FFC838B0216}"/>
          </ac:grpSpMkLst>
        </pc:grpChg>
        <pc:picChg chg="add mod">
          <ac:chgData name="Olafur Stitelmann" userId="107f8b52-d4df-4a01-9f17-d7702add9cef" providerId="ADAL" clId="{A7237EF6-3BBA-4B23-894E-51B095E2307B}" dt="2024-11-21T09:36:17.939" v="19" actId="1076"/>
          <ac:picMkLst>
            <pc:docMk/>
            <pc:sldMk cId="512244843" sldId="298"/>
            <ac:picMk id="6" creationId="{BBDD5C4B-0DE8-02FE-EF18-E3B604B37CBD}"/>
          </ac:picMkLst>
        </pc:picChg>
        <pc:picChg chg="add del mod">
          <ac:chgData name="Olafur Stitelmann" userId="107f8b52-d4df-4a01-9f17-d7702add9cef" providerId="ADAL" clId="{A7237EF6-3BBA-4B23-894E-51B095E2307B}" dt="2024-11-21T09:35:41.539" v="11" actId="478"/>
          <ac:picMkLst>
            <pc:docMk/>
            <pc:sldMk cId="512244843" sldId="298"/>
            <ac:picMk id="8" creationId="{09FAA40F-E514-0C7E-B1CA-A49FDB4868F1}"/>
          </ac:picMkLst>
        </pc:picChg>
      </pc:sldChg>
      <pc:sldChg chg="addSp delSp modSp mod">
        <pc:chgData name="Olafur Stitelmann" userId="107f8b52-d4df-4a01-9f17-d7702add9cef" providerId="ADAL" clId="{A7237EF6-3BBA-4B23-894E-51B095E2307B}" dt="2024-11-21T09:39:32.160" v="125" actId="1035"/>
        <pc:sldMkLst>
          <pc:docMk/>
          <pc:sldMk cId="1952183630" sldId="301"/>
        </pc:sldMkLst>
        <pc:spChg chg="mod">
          <ac:chgData name="Olafur Stitelmann" userId="107f8b52-d4df-4a01-9f17-d7702add9cef" providerId="ADAL" clId="{A7237EF6-3BBA-4B23-894E-51B095E2307B}" dt="2024-11-21T09:39:32.160" v="125" actId="1035"/>
          <ac:spMkLst>
            <pc:docMk/>
            <pc:sldMk cId="1952183630" sldId="301"/>
            <ac:spMk id="5" creationId="{3CCAD47F-8715-DE8C-82BB-89D3CC1546BD}"/>
          </ac:spMkLst>
        </pc:spChg>
        <pc:grpChg chg="mod ord">
          <ac:chgData name="Olafur Stitelmann" userId="107f8b52-d4df-4a01-9f17-d7702add9cef" providerId="ADAL" clId="{A7237EF6-3BBA-4B23-894E-51B095E2307B}" dt="2024-11-21T09:39:27.774" v="112" actId="1036"/>
          <ac:grpSpMkLst>
            <pc:docMk/>
            <pc:sldMk cId="1952183630" sldId="301"/>
            <ac:grpSpMk id="6" creationId="{E54B361D-97D3-D67B-8940-06B4FAA1A1C9}"/>
          </ac:grpSpMkLst>
        </pc:grpChg>
        <pc:picChg chg="add mod">
          <ac:chgData name="Olafur Stitelmann" userId="107f8b52-d4df-4a01-9f17-d7702add9cef" providerId="ADAL" clId="{A7237EF6-3BBA-4B23-894E-51B095E2307B}" dt="2024-11-21T09:39:27.774" v="112" actId="1036"/>
          <ac:picMkLst>
            <pc:docMk/>
            <pc:sldMk cId="1952183630" sldId="301"/>
            <ac:picMk id="3" creationId="{A398A570-4631-2B6C-7F1D-CDC9C2F43084}"/>
          </ac:picMkLst>
        </pc:picChg>
        <pc:picChg chg="del">
          <ac:chgData name="Olafur Stitelmann" userId="107f8b52-d4df-4a01-9f17-d7702add9cef" providerId="ADAL" clId="{A7237EF6-3BBA-4B23-894E-51B095E2307B}" dt="2024-11-21T09:38:19.667" v="72" actId="478"/>
          <ac:picMkLst>
            <pc:docMk/>
            <pc:sldMk cId="1952183630" sldId="301"/>
            <ac:picMk id="16" creationId="{11F054AD-4164-B910-CE82-CBA35510E036}"/>
          </ac:picMkLst>
        </pc:picChg>
      </pc:sldChg>
      <pc:sldChg chg="addSp delSp modSp mod">
        <pc:chgData name="Olafur Stitelmann" userId="107f8b52-d4df-4a01-9f17-d7702add9cef" providerId="ADAL" clId="{A7237EF6-3BBA-4B23-894E-51B095E2307B}" dt="2024-11-21T09:47:00.323" v="535" actId="1036"/>
        <pc:sldMkLst>
          <pc:docMk/>
          <pc:sldMk cId="121822629" sldId="303"/>
        </pc:sldMkLst>
        <pc:grpChg chg="add del">
          <ac:chgData name="Olafur Stitelmann" userId="107f8b52-d4df-4a01-9f17-d7702add9cef" providerId="ADAL" clId="{A7237EF6-3BBA-4B23-894E-51B095E2307B}" dt="2024-11-21T09:46:49.009" v="485" actId="478"/>
          <ac:grpSpMkLst>
            <pc:docMk/>
            <pc:sldMk cId="121822629" sldId="303"/>
            <ac:grpSpMk id="6" creationId="{E54B361D-97D3-D67B-8940-06B4FAA1A1C9}"/>
          </ac:grpSpMkLst>
        </pc:grpChg>
        <pc:picChg chg="add mod ord">
          <ac:chgData name="Olafur Stitelmann" userId="107f8b52-d4df-4a01-9f17-d7702add9cef" providerId="ADAL" clId="{A7237EF6-3BBA-4B23-894E-51B095E2307B}" dt="2024-11-21T09:47:00.323" v="535" actId="1036"/>
          <ac:picMkLst>
            <pc:docMk/>
            <pc:sldMk cId="121822629" sldId="303"/>
            <ac:picMk id="15" creationId="{1F1079D1-26D0-8069-A6FD-33ECC1C810AD}"/>
          </ac:picMkLst>
        </pc:picChg>
        <pc:picChg chg="del">
          <ac:chgData name="Olafur Stitelmann" userId="107f8b52-d4df-4a01-9f17-d7702add9cef" providerId="ADAL" clId="{A7237EF6-3BBA-4B23-894E-51B095E2307B}" dt="2024-11-21T09:46:51.370" v="486" actId="478"/>
          <ac:picMkLst>
            <pc:docMk/>
            <pc:sldMk cId="121822629" sldId="303"/>
            <ac:picMk id="16" creationId="{11F054AD-4164-B910-CE82-CBA35510E036}"/>
          </ac:picMkLst>
        </pc:picChg>
      </pc:sldChg>
      <pc:sldChg chg="addSp delSp modSp mod">
        <pc:chgData name="Olafur Stitelmann" userId="107f8b52-d4df-4a01-9f17-d7702add9cef" providerId="ADAL" clId="{A7237EF6-3BBA-4B23-894E-51B095E2307B}" dt="2024-11-21T09:40:24.611" v="185" actId="1035"/>
        <pc:sldMkLst>
          <pc:docMk/>
          <pc:sldMk cId="3065530234" sldId="309"/>
        </pc:sldMkLst>
        <pc:spChg chg="mod">
          <ac:chgData name="Olafur Stitelmann" userId="107f8b52-d4df-4a01-9f17-d7702add9cef" providerId="ADAL" clId="{A7237EF6-3BBA-4B23-894E-51B095E2307B}" dt="2024-11-21T09:40:04.772" v="149" actId="1035"/>
          <ac:spMkLst>
            <pc:docMk/>
            <pc:sldMk cId="3065530234" sldId="309"/>
            <ac:spMk id="5" creationId="{3CCAD47F-8715-DE8C-82BB-89D3CC1546BD}"/>
          </ac:spMkLst>
        </pc:spChg>
        <pc:grpChg chg="mod ord">
          <ac:chgData name="Olafur Stitelmann" userId="107f8b52-d4df-4a01-9f17-d7702add9cef" providerId="ADAL" clId="{A7237EF6-3BBA-4B23-894E-51B095E2307B}" dt="2024-11-21T09:40:24.611" v="185" actId="1035"/>
          <ac:grpSpMkLst>
            <pc:docMk/>
            <pc:sldMk cId="3065530234" sldId="309"/>
            <ac:grpSpMk id="6" creationId="{E54B361D-97D3-D67B-8940-06B4FAA1A1C9}"/>
          </ac:grpSpMkLst>
        </pc:grpChg>
        <pc:picChg chg="add mod">
          <ac:chgData name="Olafur Stitelmann" userId="107f8b52-d4df-4a01-9f17-d7702add9cef" providerId="ADAL" clId="{A7237EF6-3BBA-4B23-894E-51B095E2307B}" dt="2024-11-21T09:40:24.611" v="185" actId="1035"/>
          <ac:picMkLst>
            <pc:docMk/>
            <pc:sldMk cId="3065530234" sldId="309"/>
            <ac:picMk id="8" creationId="{FBB2EB84-8020-17B0-E1DF-95EA7AEF5DB1}"/>
          </ac:picMkLst>
        </pc:picChg>
        <pc:picChg chg="del">
          <ac:chgData name="Olafur Stitelmann" userId="107f8b52-d4df-4a01-9f17-d7702add9cef" providerId="ADAL" clId="{A7237EF6-3BBA-4B23-894E-51B095E2307B}" dt="2024-11-21T09:39:50.852" v="129" actId="478"/>
          <ac:picMkLst>
            <pc:docMk/>
            <pc:sldMk cId="3065530234" sldId="309"/>
            <ac:picMk id="16" creationId="{11F054AD-4164-B910-CE82-CBA35510E036}"/>
          </ac:picMkLst>
        </pc:picChg>
      </pc:sldChg>
      <pc:sldChg chg="addSp delSp modSp mod">
        <pc:chgData name="Olafur Stitelmann" userId="107f8b52-d4df-4a01-9f17-d7702add9cef" providerId="ADAL" clId="{A7237EF6-3BBA-4B23-894E-51B095E2307B}" dt="2024-11-21T09:46:28.126" v="481" actId="1037"/>
        <pc:sldMkLst>
          <pc:docMk/>
          <pc:sldMk cId="4023645933" sldId="312"/>
        </pc:sldMkLst>
        <pc:spChg chg="add del mod">
          <ac:chgData name="Olafur Stitelmann" userId="107f8b52-d4df-4a01-9f17-d7702add9cef" providerId="ADAL" clId="{A7237EF6-3BBA-4B23-894E-51B095E2307B}" dt="2024-11-21T09:45:56.898" v="472"/>
          <ac:spMkLst>
            <pc:docMk/>
            <pc:sldMk cId="4023645933" sldId="312"/>
            <ac:spMk id="2" creationId="{B2BCAAFD-7762-2E0B-99E7-98094B650760}"/>
          </ac:spMkLst>
        </pc:spChg>
        <pc:spChg chg="add del mod">
          <ac:chgData name="Olafur Stitelmann" userId="107f8b52-d4df-4a01-9f17-d7702add9cef" providerId="ADAL" clId="{A7237EF6-3BBA-4B23-894E-51B095E2307B}" dt="2024-11-21T09:45:56.898" v="472"/>
          <ac:spMkLst>
            <pc:docMk/>
            <pc:sldMk cId="4023645933" sldId="312"/>
            <ac:spMk id="25" creationId="{BC182D05-EAA7-BDBA-952F-3343AA1B187A}"/>
          </ac:spMkLst>
        </pc:spChg>
        <pc:spChg chg="add del mod">
          <ac:chgData name="Olafur Stitelmann" userId="107f8b52-d4df-4a01-9f17-d7702add9cef" providerId="ADAL" clId="{A7237EF6-3BBA-4B23-894E-51B095E2307B}" dt="2024-11-21T09:45:56.898" v="472"/>
          <ac:spMkLst>
            <pc:docMk/>
            <pc:sldMk cId="4023645933" sldId="312"/>
            <ac:spMk id="26" creationId="{181C23B2-1D67-999E-D9E6-595F88AA1726}"/>
          </ac:spMkLst>
        </pc:spChg>
        <pc:picChg chg="add del">
          <ac:chgData name="Olafur Stitelmann" userId="107f8b52-d4df-4a01-9f17-d7702add9cef" providerId="ADAL" clId="{A7237EF6-3BBA-4B23-894E-51B095E2307B}" dt="2024-11-21T09:46:20.873" v="477" actId="478"/>
          <ac:picMkLst>
            <pc:docMk/>
            <pc:sldMk cId="4023645933" sldId="312"/>
            <ac:picMk id="16" creationId="{11F054AD-4164-B910-CE82-CBA35510E036}"/>
          </ac:picMkLst>
        </pc:picChg>
        <pc:picChg chg="add mod ord">
          <ac:chgData name="Olafur Stitelmann" userId="107f8b52-d4df-4a01-9f17-d7702add9cef" providerId="ADAL" clId="{A7237EF6-3BBA-4B23-894E-51B095E2307B}" dt="2024-11-21T09:46:28.126" v="481" actId="1037"/>
          <ac:picMkLst>
            <pc:docMk/>
            <pc:sldMk cId="4023645933" sldId="312"/>
            <ac:picMk id="28" creationId="{8923B1FD-A8D5-5AB7-07C1-ACCF1A6410D2}"/>
          </ac:picMkLst>
        </pc:picChg>
        <pc:inkChg chg="add del mod">
          <ac:chgData name="Olafur Stitelmann" userId="107f8b52-d4df-4a01-9f17-d7702add9cef" providerId="ADAL" clId="{A7237EF6-3BBA-4B23-894E-51B095E2307B}" dt="2024-11-21T09:45:56.898" v="472"/>
          <ac:inkMkLst>
            <pc:docMk/>
            <pc:sldMk cId="4023645933" sldId="312"/>
            <ac:inkMk id="19" creationId="{5C115324-A890-479F-9E06-8AA0F6A0B3CC}"/>
          </ac:inkMkLst>
        </pc:inkChg>
        <pc:inkChg chg="add del mod">
          <ac:chgData name="Olafur Stitelmann" userId="107f8b52-d4df-4a01-9f17-d7702add9cef" providerId="ADAL" clId="{A7237EF6-3BBA-4B23-894E-51B095E2307B}" dt="2024-11-21T09:45:56.898" v="472"/>
          <ac:inkMkLst>
            <pc:docMk/>
            <pc:sldMk cId="4023645933" sldId="312"/>
            <ac:inkMk id="21" creationId="{CF4A00C7-D531-3941-81A1-7F3A04B14A60}"/>
          </ac:inkMkLst>
        </pc:inkChg>
        <pc:inkChg chg="add del mod">
          <ac:chgData name="Olafur Stitelmann" userId="107f8b52-d4df-4a01-9f17-d7702add9cef" providerId="ADAL" clId="{A7237EF6-3BBA-4B23-894E-51B095E2307B}" dt="2024-11-21T09:45:56.898" v="472"/>
          <ac:inkMkLst>
            <pc:docMk/>
            <pc:sldMk cId="4023645933" sldId="312"/>
            <ac:inkMk id="22" creationId="{01537901-04E3-0B9A-971B-568F5621631D}"/>
          </ac:inkMkLst>
        </pc:inkChg>
        <pc:inkChg chg="add del mod">
          <ac:chgData name="Olafur Stitelmann" userId="107f8b52-d4df-4a01-9f17-d7702add9cef" providerId="ADAL" clId="{A7237EF6-3BBA-4B23-894E-51B095E2307B}" dt="2024-11-21T09:45:56.898" v="472"/>
          <ac:inkMkLst>
            <pc:docMk/>
            <pc:sldMk cId="4023645933" sldId="312"/>
            <ac:inkMk id="23" creationId="{6643A526-D8FC-4A31-62A0-8B307F5EDAD9}"/>
          </ac:inkMkLst>
        </pc:inkChg>
        <pc:inkChg chg="add del mod">
          <ac:chgData name="Olafur Stitelmann" userId="107f8b52-d4df-4a01-9f17-d7702add9cef" providerId="ADAL" clId="{A7237EF6-3BBA-4B23-894E-51B095E2307B}" dt="2024-11-21T09:45:56.898" v="472"/>
          <ac:inkMkLst>
            <pc:docMk/>
            <pc:sldMk cId="4023645933" sldId="312"/>
            <ac:inkMk id="24" creationId="{61405CD7-7F1C-FBAB-600F-C3C366CFFE2C}"/>
          </ac:inkMkLst>
        </pc:inkChg>
        <pc:cxnChg chg="add del mod">
          <ac:chgData name="Olafur Stitelmann" userId="107f8b52-d4df-4a01-9f17-d7702add9cef" providerId="ADAL" clId="{A7237EF6-3BBA-4B23-894E-51B095E2307B}" dt="2024-11-21T09:45:56.898" v="472"/>
          <ac:cxnSpMkLst>
            <pc:docMk/>
            <pc:sldMk cId="4023645933" sldId="312"/>
            <ac:cxnSpMk id="27" creationId="{54321E8A-3BB5-3E3B-DDFC-98FE3B12C39A}"/>
          </ac:cxnSpMkLst>
        </pc:cxnChg>
      </pc:sldChg>
      <pc:sldChg chg="addSp delSp modSp mod">
        <pc:chgData name="Olafur Stitelmann" userId="107f8b52-d4df-4a01-9f17-d7702add9cef" providerId="ADAL" clId="{A7237EF6-3BBA-4B23-894E-51B095E2307B}" dt="2024-11-21T09:47:44.794" v="548" actId="1036"/>
        <pc:sldMkLst>
          <pc:docMk/>
          <pc:sldMk cId="2790090354" sldId="318"/>
        </pc:sldMkLst>
        <pc:grpChg chg="add del">
          <ac:chgData name="Olafur Stitelmann" userId="107f8b52-d4df-4a01-9f17-d7702add9cef" providerId="ADAL" clId="{A7237EF6-3BBA-4B23-894E-51B095E2307B}" dt="2024-11-21T09:47:32.776" v="541" actId="478"/>
          <ac:grpSpMkLst>
            <pc:docMk/>
            <pc:sldMk cId="2790090354" sldId="318"/>
            <ac:grpSpMk id="8" creationId="{574573B1-381A-5A31-AA10-BB3F7268E873}"/>
          </ac:grpSpMkLst>
        </pc:grpChg>
        <pc:picChg chg="del">
          <ac:chgData name="Olafur Stitelmann" userId="107f8b52-d4df-4a01-9f17-d7702add9cef" providerId="ADAL" clId="{A7237EF6-3BBA-4B23-894E-51B095E2307B}" dt="2024-11-21T09:47:37.482" v="542" actId="478"/>
          <ac:picMkLst>
            <pc:docMk/>
            <pc:sldMk cId="2790090354" sldId="318"/>
            <ac:picMk id="16" creationId="{11F054AD-4164-B910-CE82-CBA35510E036}"/>
          </ac:picMkLst>
        </pc:picChg>
        <pc:picChg chg="add mod ord">
          <ac:chgData name="Olafur Stitelmann" userId="107f8b52-d4df-4a01-9f17-d7702add9cef" providerId="ADAL" clId="{A7237EF6-3BBA-4B23-894E-51B095E2307B}" dt="2024-11-21T09:47:44.794" v="548" actId="1036"/>
          <ac:picMkLst>
            <pc:docMk/>
            <pc:sldMk cId="2790090354" sldId="318"/>
            <ac:picMk id="19" creationId="{1DFE2B40-A7A0-0574-FFC4-55BC4370B716}"/>
          </ac:picMkLst>
        </pc:picChg>
      </pc:sldChg>
      <pc:sldChg chg="addSp delSp modSp mod">
        <pc:chgData name="Olafur Stitelmann" userId="107f8b52-d4df-4a01-9f17-d7702add9cef" providerId="ADAL" clId="{A7237EF6-3BBA-4B23-894E-51B095E2307B}" dt="2024-11-21T09:45:42.584" v="469" actId="1035"/>
        <pc:sldMkLst>
          <pc:docMk/>
          <pc:sldMk cId="939204009" sldId="321"/>
        </pc:sldMkLst>
        <pc:spChg chg="add del mod">
          <ac:chgData name="Olafur Stitelmann" userId="107f8b52-d4df-4a01-9f17-d7702add9cef" providerId="ADAL" clId="{A7237EF6-3BBA-4B23-894E-51B095E2307B}" dt="2024-11-21T09:44:25.286" v="279" actId="14100"/>
          <ac:spMkLst>
            <pc:docMk/>
            <pc:sldMk cId="939204009" sldId="321"/>
            <ac:spMk id="2" creationId="{54FC61F8-7BEC-BDB4-9FF1-2BD521FB52BD}"/>
          </ac:spMkLst>
        </pc:spChg>
        <pc:spChg chg="mod">
          <ac:chgData name="Olafur Stitelmann" userId="107f8b52-d4df-4a01-9f17-d7702add9cef" providerId="ADAL" clId="{A7237EF6-3BBA-4B23-894E-51B095E2307B}" dt="2024-11-21T09:45:42.584" v="469" actId="1035"/>
          <ac:spMkLst>
            <pc:docMk/>
            <pc:sldMk cId="939204009" sldId="321"/>
            <ac:spMk id="5" creationId="{3CCAD47F-8715-DE8C-82BB-89D3CC1546BD}"/>
          </ac:spMkLst>
        </pc:spChg>
        <pc:spChg chg="topLvl">
          <ac:chgData name="Olafur Stitelmann" userId="107f8b52-d4df-4a01-9f17-d7702add9cef" providerId="ADAL" clId="{A7237EF6-3BBA-4B23-894E-51B095E2307B}" dt="2024-11-21T09:44:10.027" v="276" actId="21"/>
          <ac:spMkLst>
            <pc:docMk/>
            <pc:sldMk cId="939204009" sldId="321"/>
            <ac:spMk id="17" creationId="{3F35BFAF-4CD2-B4AE-BB36-F0504246257A}"/>
          </ac:spMkLst>
        </pc:spChg>
        <pc:spChg chg="add del mod topLvl">
          <ac:chgData name="Olafur Stitelmann" userId="107f8b52-d4df-4a01-9f17-d7702add9cef" providerId="ADAL" clId="{A7237EF6-3BBA-4B23-894E-51B095E2307B}" dt="2024-11-21T09:44:25.286" v="279" actId="14100"/>
          <ac:spMkLst>
            <pc:docMk/>
            <pc:sldMk cId="939204009" sldId="321"/>
            <ac:spMk id="18" creationId="{0F1086EC-F782-4E9B-19CA-67FF0D81FF93}"/>
          </ac:spMkLst>
        </pc:spChg>
        <pc:spChg chg="add del mod topLvl">
          <ac:chgData name="Olafur Stitelmann" userId="107f8b52-d4df-4a01-9f17-d7702add9cef" providerId="ADAL" clId="{A7237EF6-3BBA-4B23-894E-51B095E2307B}" dt="2024-11-21T09:44:25.286" v="279" actId="14100"/>
          <ac:spMkLst>
            <pc:docMk/>
            <pc:sldMk cId="939204009" sldId="321"/>
            <ac:spMk id="19" creationId="{6BA5D77A-19DE-5374-21E2-22F0C8532C09}"/>
          </ac:spMkLst>
        </pc:spChg>
        <pc:spChg chg="add del mod">
          <ac:chgData name="Olafur Stitelmann" userId="107f8b52-d4df-4a01-9f17-d7702add9cef" providerId="ADAL" clId="{A7237EF6-3BBA-4B23-894E-51B095E2307B}" dt="2024-11-21T09:43:53.202" v="273"/>
          <ac:spMkLst>
            <pc:docMk/>
            <pc:sldMk cId="939204009" sldId="321"/>
            <ac:spMk id="22" creationId="{EC1490D1-208E-7D12-CDBB-140F38748901}"/>
          </ac:spMkLst>
        </pc:spChg>
        <pc:spChg chg="add del mod">
          <ac:chgData name="Olafur Stitelmann" userId="107f8b52-d4df-4a01-9f17-d7702add9cef" providerId="ADAL" clId="{A7237EF6-3BBA-4B23-894E-51B095E2307B}" dt="2024-11-21T09:43:53.202" v="273"/>
          <ac:spMkLst>
            <pc:docMk/>
            <pc:sldMk cId="939204009" sldId="321"/>
            <ac:spMk id="28" creationId="{44DB6A2D-7885-6AAD-173E-5EF190D975B0}"/>
          </ac:spMkLst>
        </pc:spChg>
        <pc:spChg chg="add del mod">
          <ac:chgData name="Olafur Stitelmann" userId="107f8b52-d4df-4a01-9f17-d7702add9cef" providerId="ADAL" clId="{A7237EF6-3BBA-4B23-894E-51B095E2307B}" dt="2024-11-21T09:43:53.202" v="273"/>
          <ac:spMkLst>
            <pc:docMk/>
            <pc:sldMk cId="939204009" sldId="321"/>
            <ac:spMk id="29" creationId="{45B5EB23-1EB7-8206-60CD-4A7EFEA324CB}"/>
          </ac:spMkLst>
        </pc:spChg>
        <pc:grpChg chg="add del topLvl">
          <ac:chgData name="Olafur Stitelmann" userId="107f8b52-d4df-4a01-9f17-d7702add9cef" providerId="ADAL" clId="{A7237EF6-3BBA-4B23-894E-51B095E2307B}" dt="2024-11-21T09:44:14.126" v="277" actId="21"/>
          <ac:grpSpMkLst>
            <pc:docMk/>
            <pc:sldMk cId="939204009" sldId="321"/>
            <ac:grpSpMk id="6" creationId="{E54B361D-97D3-D67B-8940-06B4FAA1A1C9}"/>
          </ac:grpSpMkLst>
        </pc:grpChg>
        <pc:grpChg chg="add del topLvl">
          <ac:chgData name="Olafur Stitelmann" userId="107f8b52-d4df-4a01-9f17-d7702add9cef" providerId="ADAL" clId="{A7237EF6-3BBA-4B23-894E-51B095E2307B}" dt="2024-11-21T09:44:14.126" v="277" actId="21"/>
          <ac:grpSpMkLst>
            <pc:docMk/>
            <pc:sldMk cId="939204009" sldId="321"/>
            <ac:grpSpMk id="7" creationId="{2945B98D-76ED-57A5-D362-7CE1E73DBD16}"/>
          </ac:grpSpMkLst>
        </pc:grpChg>
        <pc:grpChg chg="add del mod ord">
          <ac:chgData name="Olafur Stitelmann" userId="107f8b52-d4df-4a01-9f17-d7702add9cef" providerId="ADAL" clId="{A7237EF6-3BBA-4B23-894E-51B095E2307B}" dt="2024-11-21T09:45:22.336" v="384" actId="1037"/>
          <ac:grpSpMkLst>
            <pc:docMk/>
            <pc:sldMk cId="939204009" sldId="321"/>
            <ac:grpSpMk id="14" creationId="{BC5BD233-9CD8-466B-16EE-B13AA33EF7B9}"/>
          </ac:grpSpMkLst>
        </pc:grpChg>
        <pc:picChg chg="add mod ord">
          <ac:chgData name="Olafur Stitelmann" userId="107f8b52-d4df-4a01-9f17-d7702add9cef" providerId="ADAL" clId="{A7237EF6-3BBA-4B23-894E-51B095E2307B}" dt="2024-11-21T09:45:35.586" v="454" actId="1037"/>
          <ac:picMkLst>
            <pc:docMk/>
            <pc:sldMk cId="939204009" sldId="321"/>
            <ac:picMk id="3" creationId="{9EF93FC7-4788-0C20-C865-85D2431EDF38}"/>
          </ac:picMkLst>
        </pc:picChg>
        <pc:picChg chg="add del">
          <ac:chgData name="Olafur Stitelmann" userId="107f8b52-d4df-4a01-9f17-d7702add9cef" providerId="ADAL" clId="{A7237EF6-3BBA-4B23-894E-51B095E2307B}" dt="2024-11-21T09:42:44.429" v="263" actId="478"/>
          <ac:picMkLst>
            <pc:docMk/>
            <pc:sldMk cId="939204009" sldId="321"/>
            <ac:picMk id="16" creationId="{11F054AD-4164-B910-CE82-CBA35510E036}"/>
          </ac:picMkLst>
        </pc:picChg>
        <pc:inkChg chg="add del mod topLvl">
          <ac:chgData name="Olafur Stitelmann" userId="107f8b52-d4df-4a01-9f17-d7702add9cef" providerId="ADAL" clId="{A7237EF6-3BBA-4B23-894E-51B095E2307B}" dt="2024-11-21T09:44:25.286" v="279" actId="14100"/>
          <ac:inkMkLst>
            <pc:docMk/>
            <pc:sldMk cId="939204009" sldId="321"/>
            <ac:inkMk id="9" creationId="{8897AFB2-6A54-4970-6484-C374B0F04598}"/>
          </ac:inkMkLst>
        </pc:inkChg>
        <pc:inkChg chg="add del mod">
          <ac:chgData name="Olafur Stitelmann" userId="107f8b52-d4df-4a01-9f17-d7702add9cef" providerId="ADAL" clId="{A7237EF6-3BBA-4B23-894E-51B095E2307B}" dt="2024-11-21T09:44:25.286" v="279" actId="14100"/>
          <ac:inkMkLst>
            <pc:docMk/>
            <pc:sldMk cId="939204009" sldId="321"/>
            <ac:inkMk id="10" creationId="{BFA54988-C2FC-2648-137F-0C2D7276607D}"/>
          </ac:inkMkLst>
        </pc:inkChg>
        <pc:inkChg chg="add del mod">
          <ac:chgData name="Olafur Stitelmann" userId="107f8b52-d4df-4a01-9f17-d7702add9cef" providerId="ADAL" clId="{A7237EF6-3BBA-4B23-894E-51B095E2307B}" dt="2024-11-21T09:44:25.286" v="279" actId="14100"/>
          <ac:inkMkLst>
            <pc:docMk/>
            <pc:sldMk cId="939204009" sldId="321"/>
            <ac:inkMk id="11" creationId="{5900DB5F-D8D4-82E9-3677-468BB55299E9}"/>
          </ac:inkMkLst>
        </pc:inkChg>
        <pc:inkChg chg="add del mod">
          <ac:chgData name="Olafur Stitelmann" userId="107f8b52-d4df-4a01-9f17-d7702add9cef" providerId="ADAL" clId="{A7237EF6-3BBA-4B23-894E-51B095E2307B}" dt="2024-11-21T09:44:25.286" v="279" actId="14100"/>
          <ac:inkMkLst>
            <pc:docMk/>
            <pc:sldMk cId="939204009" sldId="321"/>
            <ac:inkMk id="12" creationId="{5B6E7DA8-359B-CDCC-3399-EC5A11E8C6DE}"/>
          </ac:inkMkLst>
        </pc:inkChg>
        <pc:inkChg chg="add del mod">
          <ac:chgData name="Olafur Stitelmann" userId="107f8b52-d4df-4a01-9f17-d7702add9cef" providerId="ADAL" clId="{A7237EF6-3BBA-4B23-894E-51B095E2307B}" dt="2024-11-21T09:44:25.286" v="279" actId="14100"/>
          <ac:inkMkLst>
            <pc:docMk/>
            <pc:sldMk cId="939204009" sldId="321"/>
            <ac:inkMk id="13" creationId="{173E0912-0EB3-2874-0793-4D0333427F00}"/>
          </ac:inkMkLst>
        </pc:inkChg>
        <pc:inkChg chg="add del mod">
          <ac:chgData name="Olafur Stitelmann" userId="107f8b52-d4df-4a01-9f17-d7702add9cef" providerId="ADAL" clId="{A7237EF6-3BBA-4B23-894E-51B095E2307B}" dt="2024-11-21T09:43:53.202" v="273"/>
          <ac:inkMkLst>
            <pc:docMk/>
            <pc:sldMk cId="939204009" sldId="321"/>
            <ac:inkMk id="23" creationId="{ECDEA235-6B81-2C3A-31B2-E556BFFA4B17}"/>
          </ac:inkMkLst>
        </pc:inkChg>
        <pc:inkChg chg="add del mod">
          <ac:chgData name="Olafur Stitelmann" userId="107f8b52-d4df-4a01-9f17-d7702add9cef" providerId="ADAL" clId="{A7237EF6-3BBA-4B23-894E-51B095E2307B}" dt="2024-11-21T09:43:53.202" v="273"/>
          <ac:inkMkLst>
            <pc:docMk/>
            <pc:sldMk cId="939204009" sldId="321"/>
            <ac:inkMk id="24" creationId="{ED4E9B18-0C76-6B6B-F691-A8A3F6BD603D}"/>
          </ac:inkMkLst>
        </pc:inkChg>
        <pc:inkChg chg="add del mod">
          <ac:chgData name="Olafur Stitelmann" userId="107f8b52-d4df-4a01-9f17-d7702add9cef" providerId="ADAL" clId="{A7237EF6-3BBA-4B23-894E-51B095E2307B}" dt="2024-11-21T09:43:53.202" v="273"/>
          <ac:inkMkLst>
            <pc:docMk/>
            <pc:sldMk cId="939204009" sldId="321"/>
            <ac:inkMk id="25" creationId="{F594D437-9598-6734-279F-48FFA7E99679}"/>
          </ac:inkMkLst>
        </pc:inkChg>
        <pc:inkChg chg="add del mod">
          <ac:chgData name="Olafur Stitelmann" userId="107f8b52-d4df-4a01-9f17-d7702add9cef" providerId="ADAL" clId="{A7237EF6-3BBA-4B23-894E-51B095E2307B}" dt="2024-11-21T09:43:53.202" v="273"/>
          <ac:inkMkLst>
            <pc:docMk/>
            <pc:sldMk cId="939204009" sldId="321"/>
            <ac:inkMk id="26" creationId="{EBF5E885-2D59-8F53-2FF5-161EBDCC50C3}"/>
          </ac:inkMkLst>
        </pc:inkChg>
        <pc:inkChg chg="add del mod">
          <ac:chgData name="Olafur Stitelmann" userId="107f8b52-d4df-4a01-9f17-d7702add9cef" providerId="ADAL" clId="{A7237EF6-3BBA-4B23-894E-51B095E2307B}" dt="2024-11-21T09:43:53.202" v="273"/>
          <ac:inkMkLst>
            <pc:docMk/>
            <pc:sldMk cId="939204009" sldId="321"/>
            <ac:inkMk id="27" creationId="{A614D1E4-C059-9717-973F-835089DC8791}"/>
          </ac:inkMkLst>
        </pc:inkChg>
        <pc:cxnChg chg="add del mod">
          <ac:chgData name="Olafur Stitelmann" userId="107f8b52-d4df-4a01-9f17-d7702add9cef" providerId="ADAL" clId="{A7237EF6-3BBA-4B23-894E-51B095E2307B}" dt="2024-11-21T09:44:25.286" v="279" actId="14100"/>
          <ac:cxnSpMkLst>
            <pc:docMk/>
            <pc:sldMk cId="939204009" sldId="321"/>
            <ac:cxnSpMk id="4" creationId="{DF025168-FFF0-EFC7-A171-9F59184BEE57}"/>
          </ac:cxnSpMkLst>
        </pc:cxnChg>
        <pc:cxnChg chg="add del mod">
          <ac:chgData name="Olafur Stitelmann" userId="107f8b52-d4df-4a01-9f17-d7702add9cef" providerId="ADAL" clId="{A7237EF6-3BBA-4B23-894E-51B095E2307B}" dt="2024-11-21T09:43:53.202" v="273"/>
          <ac:cxnSpMkLst>
            <pc:docMk/>
            <pc:sldMk cId="939204009" sldId="321"/>
            <ac:cxnSpMk id="30" creationId="{78BA592C-AB5C-7955-946E-244A40ADDED3}"/>
          </ac:cxnSpMkLst>
        </pc:cxnChg>
      </pc:sldChg>
      <pc:sldChg chg="addSp delSp modSp mod">
        <pc:chgData name="Olafur Stitelmann" userId="107f8b52-d4df-4a01-9f17-d7702add9cef" providerId="ADAL" clId="{A7237EF6-3BBA-4B23-894E-51B095E2307B}" dt="2024-11-21T09:41:34.361" v="254" actId="1035"/>
        <pc:sldMkLst>
          <pc:docMk/>
          <pc:sldMk cId="1006720706" sldId="322"/>
        </pc:sldMkLst>
        <pc:spChg chg="mod">
          <ac:chgData name="Olafur Stitelmann" userId="107f8b52-d4df-4a01-9f17-d7702add9cef" providerId="ADAL" clId="{A7237EF6-3BBA-4B23-894E-51B095E2307B}" dt="2024-11-21T09:41:15.081" v="232" actId="1038"/>
          <ac:spMkLst>
            <pc:docMk/>
            <pc:sldMk cId="1006720706" sldId="322"/>
            <ac:spMk id="5" creationId="{3CCAD47F-8715-DE8C-82BB-89D3CC1546BD}"/>
          </ac:spMkLst>
        </pc:spChg>
        <pc:grpChg chg="mod ord">
          <ac:chgData name="Olafur Stitelmann" userId="107f8b52-d4df-4a01-9f17-d7702add9cef" providerId="ADAL" clId="{A7237EF6-3BBA-4B23-894E-51B095E2307B}" dt="2024-11-21T09:41:34.361" v="254" actId="1035"/>
          <ac:grpSpMkLst>
            <pc:docMk/>
            <pc:sldMk cId="1006720706" sldId="322"/>
            <ac:grpSpMk id="6" creationId="{E54B361D-97D3-D67B-8940-06B4FAA1A1C9}"/>
          </ac:grpSpMkLst>
        </pc:grpChg>
        <pc:picChg chg="add mod">
          <ac:chgData name="Olafur Stitelmann" userId="107f8b52-d4df-4a01-9f17-d7702add9cef" providerId="ADAL" clId="{A7237EF6-3BBA-4B23-894E-51B095E2307B}" dt="2024-11-21T09:41:34.361" v="254" actId="1035"/>
          <ac:picMkLst>
            <pc:docMk/>
            <pc:sldMk cId="1006720706" sldId="322"/>
            <ac:picMk id="2" creationId="{C1975725-CEFF-5B06-BBEE-7FC88086B15A}"/>
          </ac:picMkLst>
        </pc:picChg>
        <pc:picChg chg="del">
          <ac:chgData name="Olafur Stitelmann" userId="107f8b52-d4df-4a01-9f17-d7702add9cef" providerId="ADAL" clId="{A7237EF6-3BBA-4B23-894E-51B095E2307B}" dt="2024-11-21T09:40:48.695" v="189" actId="478"/>
          <ac:picMkLst>
            <pc:docMk/>
            <pc:sldMk cId="1006720706" sldId="322"/>
            <ac:picMk id="16" creationId="{11F054AD-4164-B910-CE82-CBA35510E036}"/>
          </ac:picMkLst>
        </pc:picChg>
      </pc:sldChg>
    </pc:docChg>
  </pc:docChgLst>
  <pc:docChgLst>
    <pc:chgData name="Anita Maria Feierabend" userId="afe64cb4-f115-4dba-b0a7-eb2f85d6646e" providerId="ADAL" clId="{CC02B54B-3968-4279-9044-4E8DEBC8A973}"/>
    <pc:docChg chg="undo redo custSel modSld">
      <pc:chgData name="Anita Maria Feierabend" userId="afe64cb4-f115-4dba-b0a7-eb2f85d6646e" providerId="ADAL" clId="{CC02B54B-3968-4279-9044-4E8DEBC8A973}" dt="2024-11-25T21:11:38.472" v="656" actId="20577"/>
      <pc:docMkLst>
        <pc:docMk/>
      </pc:docMkLst>
      <pc:sldChg chg="addSp modSp mod">
        <pc:chgData name="Anita Maria Feierabend" userId="afe64cb4-f115-4dba-b0a7-eb2f85d6646e" providerId="ADAL" clId="{CC02B54B-3968-4279-9044-4E8DEBC8A973}" dt="2024-11-25T21:11:38.472" v="656" actId="20577"/>
        <pc:sldMkLst>
          <pc:docMk/>
          <pc:sldMk cId="512244843" sldId="298"/>
        </pc:sldMkLst>
        <pc:spChg chg="mod">
          <ac:chgData name="Anita Maria Feierabend" userId="afe64cb4-f115-4dba-b0a7-eb2f85d6646e" providerId="ADAL" clId="{CC02B54B-3968-4279-9044-4E8DEBC8A973}" dt="2024-11-25T20:19:11.600" v="30" actId="164"/>
          <ac:spMkLst>
            <pc:docMk/>
            <pc:sldMk cId="512244843" sldId="298"/>
            <ac:spMk id="2" creationId="{7C14463A-2092-31CB-4757-A60D28097A14}"/>
          </ac:spMkLst>
        </pc:spChg>
        <pc:spChg chg="mod">
          <ac:chgData name="Anita Maria Feierabend" userId="afe64cb4-f115-4dba-b0a7-eb2f85d6646e" providerId="ADAL" clId="{CC02B54B-3968-4279-9044-4E8DEBC8A973}" dt="2024-11-25T20:19:11.600" v="30" actId="164"/>
          <ac:spMkLst>
            <pc:docMk/>
            <pc:sldMk cId="512244843" sldId="298"/>
            <ac:spMk id="4" creationId="{037146A4-4FE1-C982-D154-F6AAE281A8C9}"/>
          </ac:spMkLst>
        </pc:spChg>
        <pc:spChg chg="mod">
          <ac:chgData name="Anita Maria Feierabend" userId="afe64cb4-f115-4dba-b0a7-eb2f85d6646e" providerId="ADAL" clId="{CC02B54B-3968-4279-9044-4E8DEBC8A973}" dt="2024-11-25T21:11:38.472" v="656" actId="20577"/>
          <ac:spMkLst>
            <pc:docMk/>
            <pc:sldMk cId="512244843" sldId="298"/>
            <ac:spMk id="5" creationId="{3CCAD47F-8715-DE8C-82BB-89D3CC1546BD}"/>
          </ac:spMkLst>
        </pc:spChg>
        <pc:grpChg chg="add mod">
          <ac:chgData name="Anita Maria Feierabend" userId="afe64cb4-f115-4dba-b0a7-eb2f85d6646e" providerId="ADAL" clId="{CC02B54B-3968-4279-9044-4E8DEBC8A973}" dt="2024-11-25T20:19:13.420" v="31" actId="164"/>
          <ac:grpSpMkLst>
            <pc:docMk/>
            <pc:sldMk cId="512244843" sldId="298"/>
            <ac:grpSpMk id="3" creationId="{946212A3-FCDE-2423-4336-D71A2F03CFEE}"/>
          </ac:grpSpMkLst>
        </pc:grpChg>
        <pc:grpChg chg="mod">
          <ac:chgData name="Anita Maria Feierabend" userId="afe64cb4-f115-4dba-b0a7-eb2f85d6646e" providerId="ADAL" clId="{CC02B54B-3968-4279-9044-4E8DEBC8A973}" dt="2024-11-25T20:19:11.600" v="30" actId="164"/>
          <ac:grpSpMkLst>
            <pc:docMk/>
            <pc:sldMk cId="512244843" sldId="298"/>
            <ac:grpSpMk id="7" creationId="{8543B767-531B-E488-D24D-FA9D6346EDA1}"/>
          </ac:grpSpMkLst>
        </pc:grpChg>
        <pc:grpChg chg="mod">
          <ac:chgData name="Anita Maria Feierabend" userId="afe64cb4-f115-4dba-b0a7-eb2f85d6646e" providerId="ADAL" clId="{CC02B54B-3968-4279-9044-4E8DEBC8A973}" dt="2024-11-25T20:19:11.600" v="30" actId="164"/>
          <ac:grpSpMkLst>
            <pc:docMk/>
            <pc:sldMk cId="512244843" sldId="298"/>
            <ac:grpSpMk id="45" creationId="{8B9C0464-2E44-F0C4-7A99-1BEFD4BDD7F9}"/>
          </ac:grpSpMkLst>
        </pc:grpChg>
        <pc:grpChg chg="mod">
          <ac:chgData name="Anita Maria Feierabend" userId="afe64cb4-f115-4dba-b0a7-eb2f85d6646e" providerId="ADAL" clId="{CC02B54B-3968-4279-9044-4E8DEBC8A973}" dt="2024-11-25T20:19:13.420" v="31" actId="164"/>
          <ac:grpSpMkLst>
            <pc:docMk/>
            <pc:sldMk cId="512244843" sldId="298"/>
            <ac:grpSpMk id="46" creationId="{7C935A92-DC16-9BDE-A2F8-2FFC838B0216}"/>
          </ac:grpSpMkLst>
        </pc:grpChg>
        <pc:picChg chg="mod">
          <ac:chgData name="Anita Maria Feierabend" userId="afe64cb4-f115-4dba-b0a7-eb2f85d6646e" providerId="ADAL" clId="{CC02B54B-3968-4279-9044-4E8DEBC8A973}" dt="2024-11-25T20:19:13.420" v="31" actId="164"/>
          <ac:picMkLst>
            <pc:docMk/>
            <pc:sldMk cId="512244843" sldId="298"/>
            <ac:picMk id="6" creationId="{BBDD5C4B-0DE8-02FE-EF18-E3B604B37CBD}"/>
          </ac:picMkLst>
        </pc:picChg>
        <pc:inkChg chg="mod">
          <ac:chgData name="Anita Maria Feierabend" userId="afe64cb4-f115-4dba-b0a7-eb2f85d6646e" providerId="ADAL" clId="{CC02B54B-3968-4279-9044-4E8DEBC8A973}" dt="2024-11-25T20:19:11.600" v="30" actId="164"/>
          <ac:inkMkLst>
            <pc:docMk/>
            <pc:sldMk cId="512244843" sldId="298"/>
            <ac:inkMk id="30" creationId="{3375D4E0-D97D-192B-B81F-22DE90EC10E7}"/>
          </ac:inkMkLst>
        </pc:inkChg>
        <pc:inkChg chg="mod">
          <ac:chgData name="Anita Maria Feierabend" userId="afe64cb4-f115-4dba-b0a7-eb2f85d6646e" providerId="ADAL" clId="{CC02B54B-3968-4279-9044-4E8DEBC8A973}" dt="2024-11-25T20:19:11.600" v="30" actId="164"/>
          <ac:inkMkLst>
            <pc:docMk/>
            <pc:sldMk cId="512244843" sldId="298"/>
            <ac:inkMk id="32" creationId="{C576D7E6-370C-2811-9CA2-377203E421B9}"/>
          </ac:inkMkLst>
        </pc:inkChg>
        <pc:inkChg chg="mod">
          <ac:chgData name="Anita Maria Feierabend" userId="afe64cb4-f115-4dba-b0a7-eb2f85d6646e" providerId="ADAL" clId="{CC02B54B-3968-4279-9044-4E8DEBC8A973}" dt="2024-11-25T20:19:11.600" v="30" actId="164"/>
          <ac:inkMkLst>
            <pc:docMk/>
            <pc:sldMk cId="512244843" sldId="298"/>
            <ac:inkMk id="33" creationId="{102B58BD-D722-5237-E9CA-A258C843025A}"/>
          </ac:inkMkLst>
        </pc:inkChg>
        <pc:inkChg chg="mod">
          <ac:chgData name="Anita Maria Feierabend" userId="afe64cb4-f115-4dba-b0a7-eb2f85d6646e" providerId="ADAL" clId="{CC02B54B-3968-4279-9044-4E8DEBC8A973}" dt="2024-11-25T20:19:11.600" v="30" actId="164"/>
          <ac:inkMkLst>
            <pc:docMk/>
            <pc:sldMk cId="512244843" sldId="298"/>
            <ac:inkMk id="35" creationId="{4C8FBD75-CFB7-AD34-1955-67D165B67F99}"/>
          </ac:inkMkLst>
        </pc:inkChg>
        <pc:inkChg chg="mod">
          <ac:chgData name="Anita Maria Feierabend" userId="afe64cb4-f115-4dba-b0a7-eb2f85d6646e" providerId="ADAL" clId="{CC02B54B-3968-4279-9044-4E8DEBC8A973}" dt="2024-11-25T20:19:11.600" v="30" actId="164"/>
          <ac:inkMkLst>
            <pc:docMk/>
            <pc:sldMk cId="512244843" sldId="298"/>
            <ac:inkMk id="39" creationId="{D991E20E-58D4-D1DB-FED2-DE0D2A606E10}"/>
          </ac:inkMkLst>
        </pc:inkChg>
        <pc:inkChg chg="mod">
          <ac:chgData name="Anita Maria Feierabend" userId="afe64cb4-f115-4dba-b0a7-eb2f85d6646e" providerId="ADAL" clId="{CC02B54B-3968-4279-9044-4E8DEBC8A973}" dt="2024-11-25T20:19:11.600" v="30" actId="164"/>
          <ac:inkMkLst>
            <pc:docMk/>
            <pc:sldMk cId="512244843" sldId="298"/>
            <ac:inkMk id="40" creationId="{80CAD0F3-3695-426F-D7E3-C78E4C08098B}"/>
          </ac:inkMkLst>
        </pc:inkChg>
        <pc:inkChg chg="mod">
          <ac:chgData name="Anita Maria Feierabend" userId="afe64cb4-f115-4dba-b0a7-eb2f85d6646e" providerId="ADAL" clId="{CC02B54B-3968-4279-9044-4E8DEBC8A973}" dt="2024-11-25T20:58:02.107" v="329" actId="14100"/>
          <ac:inkMkLst>
            <pc:docMk/>
            <pc:sldMk cId="512244843" sldId="298"/>
            <ac:inkMk id="43" creationId="{C6B011CF-7E06-ECED-8FDE-D0CD1B664AB7}"/>
          </ac:inkMkLst>
        </pc:inkChg>
        <pc:inkChg chg="mod">
          <ac:chgData name="Anita Maria Feierabend" userId="afe64cb4-f115-4dba-b0a7-eb2f85d6646e" providerId="ADAL" clId="{CC02B54B-3968-4279-9044-4E8DEBC8A973}" dt="2024-11-25T20:58:11.086" v="352" actId="1038"/>
          <ac:inkMkLst>
            <pc:docMk/>
            <pc:sldMk cId="512244843" sldId="298"/>
            <ac:inkMk id="44" creationId="{7465C50B-06BD-4417-19FE-F26A3FFACE5F}"/>
          </ac:inkMkLst>
        </pc:inkChg>
      </pc:sldChg>
      <pc:sldChg chg="addSp modSp mod">
        <pc:chgData name="Anita Maria Feierabend" userId="afe64cb4-f115-4dba-b0a7-eb2f85d6646e" providerId="ADAL" clId="{CC02B54B-3968-4279-9044-4E8DEBC8A973}" dt="2024-11-25T20:19:28.535" v="34" actId="164"/>
        <pc:sldMkLst>
          <pc:docMk/>
          <pc:sldMk cId="1952183630" sldId="301"/>
        </pc:sldMkLst>
        <pc:spChg chg="mod">
          <ac:chgData name="Anita Maria Feierabend" userId="afe64cb4-f115-4dba-b0a7-eb2f85d6646e" providerId="ADAL" clId="{CC02B54B-3968-4279-9044-4E8DEBC8A973}" dt="2024-11-25T20:09:32.020" v="0" actId="114"/>
          <ac:spMkLst>
            <pc:docMk/>
            <pc:sldMk cId="1952183630" sldId="301"/>
            <ac:spMk id="5" creationId="{3CCAD47F-8715-DE8C-82BB-89D3CC1546BD}"/>
          </ac:spMkLst>
        </pc:spChg>
        <pc:grpChg chg="mod">
          <ac:chgData name="Anita Maria Feierabend" userId="afe64cb4-f115-4dba-b0a7-eb2f85d6646e" providerId="ADAL" clId="{CC02B54B-3968-4279-9044-4E8DEBC8A973}" dt="2024-11-25T20:19:28.535" v="34" actId="164"/>
          <ac:grpSpMkLst>
            <pc:docMk/>
            <pc:sldMk cId="1952183630" sldId="301"/>
            <ac:grpSpMk id="6" creationId="{E54B361D-97D3-D67B-8940-06B4FAA1A1C9}"/>
          </ac:grpSpMkLst>
        </pc:grpChg>
        <pc:grpChg chg="add mod">
          <ac:chgData name="Anita Maria Feierabend" userId="afe64cb4-f115-4dba-b0a7-eb2f85d6646e" providerId="ADAL" clId="{CC02B54B-3968-4279-9044-4E8DEBC8A973}" dt="2024-11-25T20:19:28.535" v="34" actId="164"/>
          <ac:grpSpMkLst>
            <pc:docMk/>
            <pc:sldMk cId="1952183630" sldId="301"/>
            <ac:grpSpMk id="14" creationId="{1A782C8A-44DB-7383-41B9-5F8E63972C9E}"/>
          </ac:grpSpMkLst>
        </pc:grpChg>
        <pc:picChg chg="mod">
          <ac:chgData name="Anita Maria Feierabend" userId="afe64cb4-f115-4dba-b0a7-eb2f85d6646e" providerId="ADAL" clId="{CC02B54B-3968-4279-9044-4E8DEBC8A973}" dt="2024-11-25T20:19:28.535" v="34" actId="164"/>
          <ac:picMkLst>
            <pc:docMk/>
            <pc:sldMk cId="1952183630" sldId="301"/>
            <ac:picMk id="3" creationId="{A398A570-4631-2B6C-7F1D-CDC9C2F43084}"/>
          </ac:picMkLst>
        </pc:picChg>
      </pc:sldChg>
      <pc:sldChg chg="addSp delSp modSp mod">
        <pc:chgData name="Anita Maria Feierabend" userId="afe64cb4-f115-4dba-b0a7-eb2f85d6646e" providerId="ADAL" clId="{CC02B54B-3968-4279-9044-4E8DEBC8A973}" dt="2024-11-25T21:05:40.658" v="654" actId="1038"/>
        <pc:sldMkLst>
          <pc:docMk/>
          <pc:sldMk cId="121822629" sldId="303"/>
        </pc:sldMkLst>
        <pc:spChg chg="del">
          <ac:chgData name="Anita Maria Feierabend" userId="afe64cb4-f115-4dba-b0a7-eb2f85d6646e" providerId="ADAL" clId="{CC02B54B-3968-4279-9044-4E8DEBC8A973}" dt="2024-11-25T20:27:52.115" v="187" actId="478"/>
          <ac:spMkLst>
            <pc:docMk/>
            <pc:sldMk cId="121822629" sldId="303"/>
            <ac:spMk id="5" creationId="{3CCAD47F-8715-DE8C-82BB-89D3CC1546BD}"/>
          </ac:spMkLst>
        </pc:spChg>
        <pc:spChg chg="mod">
          <ac:chgData name="Anita Maria Feierabend" userId="afe64cb4-f115-4dba-b0a7-eb2f85d6646e" providerId="ADAL" clId="{CC02B54B-3968-4279-9044-4E8DEBC8A973}" dt="2024-11-25T20:27:45.185" v="186"/>
          <ac:spMkLst>
            <pc:docMk/>
            <pc:sldMk cId="121822629" sldId="303"/>
            <ac:spMk id="29" creationId="{E3F02618-6B32-1993-E51B-FECAF3167DB3}"/>
          </ac:spMkLst>
        </pc:spChg>
        <pc:spChg chg="mod">
          <ac:chgData name="Anita Maria Feierabend" userId="afe64cb4-f115-4dba-b0a7-eb2f85d6646e" providerId="ADAL" clId="{CC02B54B-3968-4279-9044-4E8DEBC8A973}" dt="2024-11-25T20:27:45.185" v="186"/>
          <ac:spMkLst>
            <pc:docMk/>
            <pc:sldMk cId="121822629" sldId="303"/>
            <ac:spMk id="30" creationId="{6043C52F-4ABC-56BA-E592-0C3CDA44E3C2}"/>
          </ac:spMkLst>
        </pc:spChg>
        <pc:spChg chg="add mod">
          <ac:chgData name="Anita Maria Feierabend" userId="afe64cb4-f115-4dba-b0a7-eb2f85d6646e" providerId="ADAL" clId="{CC02B54B-3968-4279-9044-4E8DEBC8A973}" dt="2024-11-25T20:27:57.435" v="188"/>
          <ac:spMkLst>
            <pc:docMk/>
            <pc:sldMk cId="121822629" sldId="303"/>
            <ac:spMk id="31" creationId="{553CBE38-6950-C94E-78F1-613579984E5E}"/>
          </ac:spMkLst>
        </pc:spChg>
        <pc:grpChg chg="del">
          <ac:chgData name="Anita Maria Feierabend" userId="afe64cb4-f115-4dba-b0a7-eb2f85d6646e" providerId="ADAL" clId="{CC02B54B-3968-4279-9044-4E8DEBC8A973}" dt="2024-11-25T20:27:40.437" v="185" actId="478"/>
          <ac:grpSpMkLst>
            <pc:docMk/>
            <pc:sldMk cId="121822629" sldId="303"/>
            <ac:grpSpMk id="6" creationId="{E54B361D-97D3-D67B-8940-06B4FAA1A1C9}"/>
          </ac:grpSpMkLst>
        </pc:grpChg>
        <pc:grpChg chg="add mod topLvl">
          <ac:chgData name="Anita Maria Feierabend" userId="afe64cb4-f115-4dba-b0a7-eb2f85d6646e" providerId="ADAL" clId="{CC02B54B-3968-4279-9044-4E8DEBC8A973}" dt="2024-11-25T21:05:26.904" v="520" actId="478"/>
          <ac:grpSpMkLst>
            <pc:docMk/>
            <pc:sldMk cId="121822629" sldId="303"/>
            <ac:grpSpMk id="16" creationId="{AA6B6C4C-FDED-E11A-7CE9-2B2D86D73EE9}"/>
          </ac:grpSpMkLst>
        </pc:grpChg>
        <pc:grpChg chg="del mod">
          <ac:chgData name="Anita Maria Feierabend" userId="afe64cb4-f115-4dba-b0a7-eb2f85d6646e" providerId="ADAL" clId="{CC02B54B-3968-4279-9044-4E8DEBC8A973}" dt="2024-11-25T21:05:22.598" v="519" actId="478"/>
          <ac:grpSpMkLst>
            <pc:docMk/>
            <pc:sldMk cId="121822629" sldId="303"/>
            <ac:grpSpMk id="20" creationId="{D38CACA6-BC66-99B7-7F68-E26E81581DF9}"/>
          </ac:grpSpMkLst>
        </pc:grpChg>
        <pc:grpChg chg="mod">
          <ac:chgData name="Anita Maria Feierabend" userId="afe64cb4-f115-4dba-b0a7-eb2f85d6646e" providerId="ADAL" clId="{CC02B54B-3968-4279-9044-4E8DEBC8A973}" dt="2024-11-25T20:27:45.185" v="186"/>
          <ac:grpSpMkLst>
            <pc:docMk/>
            <pc:sldMk cId="121822629" sldId="303"/>
            <ac:grpSpMk id="21" creationId="{5B83065D-ACCA-B0B1-C147-18859E2ABEE4}"/>
          </ac:grpSpMkLst>
        </pc:grpChg>
        <pc:grpChg chg="mod">
          <ac:chgData name="Anita Maria Feierabend" userId="afe64cb4-f115-4dba-b0a7-eb2f85d6646e" providerId="ADAL" clId="{CC02B54B-3968-4279-9044-4E8DEBC8A973}" dt="2024-11-25T20:27:45.185" v="186"/>
          <ac:grpSpMkLst>
            <pc:docMk/>
            <pc:sldMk cId="121822629" sldId="303"/>
            <ac:grpSpMk id="23" creationId="{D15276AE-FD83-A302-DFFD-7D7AEA5C9BB5}"/>
          </ac:grpSpMkLst>
        </pc:grpChg>
        <pc:grpChg chg="add del mod">
          <ac:chgData name="Anita Maria Feierabend" userId="afe64cb4-f115-4dba-b0a7-eb2f85d6646e" providerId="ADAL" clId="{CC02B54B-3968-4279-9044-4E8DEBC8A973}" dt="2024-11-25T21:05:26.904" v="520" actId="478"/>
          <ac:grpSpMkLst>
            <pc:docMk/>
            <pc:sldMk cId="121822629" sldId="303"/>
            <ac:grpSpMk id="33" creationId="{E276F54F-241E-F4E6-FD3F-340DE70DAAC5}"/>
          </ac:grpSpMkLst>
        </pc:grpChg>
        <pc:picChg chg="mod">
          <ac:chgData name="Anita Maria Feierabend" userId="afe64cb4-f115-4dba-b0a7-eb2f85d6646e" providerId="ADAL" clId="{CC02B54B-3968-4279-9044-4E8DEBC8A973}" dt="2024-11-25T20:28:01.767" v="210" actId="1037"/>
          <ac:picMkLst>
            <pc:docMk/>
            <pc:sldMk cId="121822629" sldId="303"/>
            <ac:picMk id="3" creationId="{18FE07B7-9517-1D16-A65C-A2C14FE33E2B}"/>
          </ac:picMkLst>
        </pc:picChg>
        <pc:picChg chg="del">
          <ac:chgData name="Anita Maria Feierabend" userId="afe64cb4-f115-4dba-b0a7-eb2f85d6646e" providerId="ADAL" clId="{CC02B54B-3968-4279-9044-4E8DEBC8A973}" dt="2024-11-25T20:27:38.669" v="184" actId="478"/>
          <ac:picMkLst>
            <pc:docMk/>
            <pc:sldMk cId="121822629" sldId="303"/>
            <ac:picMk id="15" creationId="{1F1079D1-26D0-8069-A6FD-33ECC1C810AD}"/>
          </ac:picMkLst>
        </pc:picChg>
        <pc:picChg chg="mod">
          <ac:chgData name="Anita Maria Feierabend" userId="afe64cb4-f115-4dba-b0a7-eb2f85d6646e" providerId="ADAL" clId="{CC02B54B-3968-4279-9044-4E8DEBC8A973}" dt="2024-11-25T20:27:45.185" v="186"/>
          <ac:picMkLst>
            <pc:docMk/>
            <pc:sldMk cId="121822629" sldId="303"/>
            <ac:picMk id="19" creationId="{939E7A96-06FF-E548-CAD0-4D878E7507BA}"/>
          </ac:picMkLst>
        </pc:picChg>
        <pc:inkChg chg="del mod">
          <ac:chgData name="Anita Maria Feierabend" userId="afe64cb4-f115-4dba-b0a7-eb2f85d6646e" providerId="ADAL" clId="{CC02B54B-3968-4279-9044-4E8DEBC8A973}" dt="2024-11-25T21:05:22.598" v="519" actId="478"/>
          <ac:inkMkLst>
            <pc:docMk/>
            <pc:sldMk cId="121822629" sldId="303"/>
            <ac:inkMk id="22" creationId="{A83EDAAA-C325-A0E2-8206-52AA433D0D5D}"/>
          </ac:inkMkLst>
        </pc:inkChg>
        <pc:inkChg chg="mod">
          <ac:chgData name="Anita Maria Feierabend" userId="afe64cb4-f115-4dba-b0a7-eb2f85d6646e" providerId="ADAL" clId="{CC02B54B-3968-4279-9044-4E8DEBC8A973}" dt="2024-11-25T20:27:45.185" v="186"/>
          <ac:inkMkLst>
            <pc:docMk/>
            <pc:sldMk cId="121822629" sldId="303"/>
            <ac:inkMk id="24" creationId="{83F48462-85D6-2C39-17AB-128719A44049}"/>
          </ac:inkMkLst>
        </pc:inkChg>
        <pc:inkChg chg="mod">
          <ac:chgData name="Anita Maria Feierabend" userId="afe64cb4-f115-4dba-b0a7-eb2f85d6646e" providerId="ADAL" clId="{CC02B54B-3968-4279-9044-4E8DEBC8A973}" dt="2024-11-25T20:27:45.185" v="186"/>
          <ac:inkMkLst>
            <pc:docMk/>
            <pc:sldMk cId="121822629" sldId="303"/>
            <ac:inkMk id="25" creationId="{2D020A74-1207-AFC4-F132-2D01BB5B9F99}"/>
          </ac:inkMkLst>
        </pc:inkChg>
        <pc:inkChg chg="mod">
          <ac:chgData name="Anita Maria Feierabend" userId="afe64cb4-f115-4dba-b0a7-eb2f85d6646e" providerId="ADAL" clId="{CC02B54B-3968-4279-9044-4E8DEBC8A973}" dt="2024-11-25T20:27:45.185" v="186"/>
          <ac:inkMkLst>
            <pc:docMk/>
            <pc:sldMk cId="121822629" sldId="303"/>
            <ac:inkMk id="26" creationId="{30663CDB-290D-E65B-EF99-36DD66F94C5E}"/>
          </ac:inkMkLst>
        </pc:inkChg>
        <pc:inkChg chg="mod">
          <ac:chgData name="Anita Maria Feierabend" userId="afe64cb4-f115-4dba-b0a7-eb2f85d6646e" providerId="ADAL" clId="{CC02B54B-3968-4279-9044-4E8DEBC8A973}" dt="2024-11-25T20:27:45.185" v="186"/>
          <ac:inkMkLst>
            <pc:docMk/>
            <pc:sldMk cId="121822629" sldId="303"/>
            <ac:inkMk id="27" creationId="{2A72C808-3466-C060-9AD1-56F9C034A330}"/>
          </ac:inkMkLst>
        </pc:inkChg>
        <pc:inkChg chg="mod">
          <ac:chgData name="Anita Maria Feierabend" userId="afe64cb4-f115-4dba-b0a7-eb2f85d6646e" providerId="ADAL" clId="{CC02B54B-3968-4279-9044-4E8DEBC8A973}" dt="2024-11-25T20:27:45.185" v="186"/>
          <ac:inkMkLst>
            <pc:docMk/>
            <pc:sldMk cId="121822629" sldId="303"/>
            <ac:inkMk id="28" creationId="{A00346CF-7DAA-78C9-3575-0B1287DEA92E}"/>
          </ac:inkMkLst>
        </pc:inkChg>
        <pc:inkChg chg="add del mod topLvl">
          <ac:chgData name="Anita Maria Feierabend" userId="afe64cb4-f115-4dba-b0a7-eb2f85d6646e" providerId="ADAL" clId="{CC02B54B-3968-4279-9044-4E8DEBC8A973}" dt="2024-11-25T21:05:26.904" v="520" actId="478"/>
          <ac:inkMkLst>
            <pc:docMk/>
            <pc:sldMk cId="121822629" sldId="303"/>
            <ac:inkMk id="32" creationId="{39F76B55-CC9B-2567-DFAD-6CBC836B42AE}"/>
          </ac:inkMkLst>
        </pc:inkChg>
        <pc:inkChg chg="add mod">
          <ac:chgData name="Anita Maria Feierabend" userId="afe64cb4-f115-4dba-b0a7-eb2f85d6646e" providerId="ADAL" clId="{CC02B54B-3968-4279-9044-4E8DEBC8A973}" dt="2024-11-25T21:05:40.658" v="654" actId="1038"/>
          <ac:inkMkLst>
            <pc:docMk/>
            <pc:sldMk cId="121822629" sldId="303"/>
            <ac:inkMk id="34" creationId="{C803E6B0-964B-5B16-1917-20A48A56E6A8}"/>
          </ac:inkMkLst>
        </pc:inkChg>
      </pc:sldChg>
      <pc:sldChg chg="addSp delSp modSp mod">
        <pc:chgData name="Anita Maria Feierabend" userId="afe64cb4-f115-4dba-b0a7-eb2f85d6646e" providerId="ADAL" clId="{CC02B54B-3968-4279-9044-4E8DEBC8A973}" dt="2024-11-25T20:12:04.936" v="2"/>
        <pc:sldMkLst>
          <pc:docMk/>
          <pc:sldMk cId="2977433548" sldId="305"/>
        </pc:sldMkLst>
        <pc:spChg chg="add mod">
          <ac:chgData name="Anita Maria Feierabend" userId="afe64cb4-f115-4dba-b0a7-eb2f85d6646e" providerId="ADAL" clId="{CC02B54B-3968-4279-9044-4E8DEBC8A973}" dt="2024-11-25T20:12:04.936" v="2"/>
          <ac:spMkLst>
            <pc:docMk/>
            <pc:sldMk cId="2977433548" sldId="305"/>
            <ac:spMk id="2" creationId="{57BB8349-304A-D64A-750D-61D2C12F25E8}"/>
          </ac:spMkLst>
        </pc:spChg>
        <pc:spChg chg="del">
          <ac:chgData name="Anita Maria Feierabend" userId="afe64cb4-f115-4dba-b0a7-eb2f85d6646e" providerId="ADAL" clId="{CC02B54B-3968-4279-9044-4E8DEBC8A973}" dt="2024-11-25T20:12:00.336" v="1" actId="478"/>
          <ac:spMkLst>
            <pc:docMk/>
            <pc:sldMk cId="2977433548" sldId="305"/>
            <ac:spMk id="5" creationId="{3CCAD47F-8715-DE8C-82BB-89D3CC1546BD}"/>
          </ac:spMkLst>
        </pc:spChg>
      </pc:sldChg>
      <pc:sldChg chg="addSp delSp modSp mod">
        <pc:chgData name="Anita Maria Feierabend" userId="afe64cb4-f115-4dba-b0a7-eb2f85d6646e" providerId="ADAL" clId="{CC02B54B-3968-4279-9044-4E8DEBC8A973}" dt="2024-11-25T20:21:44.805" v="81" actId="14100"/>
        <pc:sldMkLst>
          <pc:docMk/>
          <pc:sldMk cId="3065530234" sldId="309"/>
        </pc:sldMkLst>
        <pc:spChg chg="del mod">
          <ac:chgData name="Anita Maria Feierabend" userId="afe64cb4-f115-4dba-b0a7-eb2f85d6646e" providerId="ADAL" clId="{CC02B54B-3968-4279-9044-4E8DEBC8A973}" dt="2024-11-25T20:17:16.434" v="4" actId="478"/>
          <ac:spMkLst>
            <pc:docMk/>
            <pc:sldMk cId="3065530234" sldId="309"/>
            <ac:spMk id="5" creationId="{3CCAD47F-8715-DE8C-82BB-89D3CC1546BD}"/>
          </ac:spMkLst>
        </pc:spChg>
        <pc:spChg chg="add mod">
          <ac:chgData name="Anita Maria Feierabend" userId="afe64cb4-f115-4dba-b0a7-eb2f85d6646e" providerId="ADAL" clId="{CC02B54B-3968-4279-9044-4E8DEBC8A973}" dt="2024-11-25T20:17:23.885" v="5"/>
          <ac:spMkLst>
            <pc:docMk/>
            <pc:sldMk cId="3065530234" sldId="309"/>
            <ac:spMk id="15" creationId="{38281A29-255D-C387-F03A-96685F6AA3DF}"/>
          </ac:spMkLst>
        </pc:spChg>
        <pc:spChg chg="mod">
          <ac:chgData name="Anita Maria Feierabend" userId="afe64cb4-f115-4dba-b0a7-eb2f85d6646e" providerId="ADAL" clId="{CC02B54B-3968-4279-9044-4E8DEBC8A973}" dt="2024-11-25T20:18:32.839" v="18" actId="164"/>
          <ac:spMkLst>
            <pc:docMk/>
            <pc:sldMk cId="3065530234" sldId="309"/>
            <ac:spMk id="17" creationId="{3F35BFAF-4CD2-B4AE-BB36-F0504246257A}"/>
          </ac:spMkLst>
        </pc:spChg>
        <pc:spChg chg="mod">
          <ac:chgData name="Anita Maria Feierabend" userId="afe64cb4-f115-4dba-b0a7-eb2f85d6646e" providerId="ADAL" clId="{CC02B54B-3968-4279-9044-4E8DEBC8A973}" dt="2024-11-25T20:18:32.839" v="18" actId="164"/>
          <ac:spMkLst>
            <pc:docMk/>
            <pc:sldMk cId="3065530234" sldId="309"/>
            <ac:spMk id="18" creationId="{0F1086EC-F782-4E9B-19CA-67FF0D81FF93}"/>
          </ac:spMkLst>
        </pc:spChg>
        <pc:grpChg chg="mod">
          <ac:chgData name="Anita Maria Feierabend" userId="afe64cb4-f115-4dba-b0a7-eb2f85d6646e" providerId="ADAL" clId="{CC02B54B-3968-4279-9044-4E8DEBC8A973}" dt="2024-11-25T20:18:36.140" v="19" actId="164"/>
          <ac:grpSpMkLst>
            <pc:docMk/>
            <pc:sldMk cId="3065530234" sldId="309"/>
            <ac:grpSpMk id="6" creationId="{E54B361D-97D3-D67B-8940-06B4FAA1A1C9}"/>
          </ac:grpSpMkLst>
        </pc:grpChg>
        <pc:grpChg chg="mod">
          <ac:chgData name="Anita Maria Feierabend" userId="afe64cb4-f115-4dba-b0a7-eb2f85d6646e" providerId="ADAL" clId="{CC02B54B-3968-4279-9044-4E8DEBC8A973}" dt="2024-11-25T20:18:32.839" v="18" actId="164"/>
          <ac:grpSpMkLst>
            <pc:docMk/>
            <pc:sldMk cId="3065530234" sldId="309"/>
            <ac:grpSpMk id="7" creationId="{2945B98D-76ED-57A5-D362-7CE1E73DBD16}"/>
          </ac:grpSpMkLst>
        </pc:grpChg>
        <pc:grpChg chg="add mod">
          <ac:chgData name="Anita Maria Feierabend" userId="afe64cb4-f115-4dba-b0a7-eb2f85d6646e" providerId="ADAL" clId="{CC02B54B-3968-4279-9044-4E8DEBC8A973}" dt="2024-11-25T20:21:14.345" v="80" actId="1037"/>
          <ac:grpSpMkLst>
            <pc:docMk/>
            <pc:sldMk cId="3065530234" sldId="309"/>
            <ac:grpSpMk id="16" creationId="{4BFEE160-88A9-CB95-2F85-F679437B9131}"/>
          </ac:grpSpMkLst>
        </pc:grpChg>
        <pc:picChg chg="mod">
          <ac:chgData name="Anita Maria Feierabend" userId="afe64cb4-f115-4dba-b0a7-eb2f85d6646e" providerId="ADAL" clId="{CC02B54B-3968-4279-9044-4E8DEBC8A973}" dt="2024-11-25T20:18:36.140" v="19" actId="164"/>
          <ac:picMkLst>
            <pc:docMk/>
            <pc:sldMk cId="3065530234" sldId="309"/>
            <ac:picMk id="8" creationId="{FBB2EB84-8020-17B0-E1DF-95EA7AEF5DB1}"/>
          </ac:picMkLst>
        </pc:picChg>
        <pc:picChg chg="mod">
          <ac:chgData name="Anita Maria Feierabend" userId="afe64cb4-f115-4dba-b0a7-eb2f85d6646e" providerId="ADAL" clId="{CC02B54B-3968-4279-9044-4E8DEBC8A973}" dt="2024-11-25T20:21:44.805" v="81" actId="14100"/>
          <ac:picMkLst>
            <pc:docMk/>
            <pc:sldMk cId="3065530234" sldId="309"/>
            <ac:picMk id="14" creationId="{BAAD2DE6-54A9-C02B-DC87-EB67326F9123}"/>
          </ac:picMkLst>
        </pc:picChg>
        <pc:inkChg chg="mod">
          <ac:chgData name="Anita Maria Feierabend" userId="afe64cb4-f115-4dba-b0a7-eb2f85d6646e" providerId="ADAL" clId="{CC02B54B-3968-4279-9044-4E8DEBC8A973}" dt="2024-11-25T20:18:32.839" v="18" actId="164"/>
          <ac:inkMkLst>
            <pc:docMk/>
            <pc:sldMk cId="3065530234" sldId="309"/>
            <ac:inkMk id="9" creationId="{8897AFB2-6A54-4970-6484-C374B0F04598}"/>
          </ac:inkMkLst>
        </pc:inkChg>
        <pc:inkChg chg="mod">
          <ac:chgData name="Anita Maria Feierabend" userId="afe64cb4-f115-4dba-b0a7-eb2f85d6646e" providerId="ADAL" clId="{CC02B54B-3968-4279-9044-4E8DEBC8A973}" dt="2024-11-25T20:18:32.839" v="18" actId="164"/>
          <ac:inkMkLst>
            <pc:docMk/>
            <pc:sldMk cId="3065530234" sldId="309"/>
            <ac:inkMk id="10" creationId="{BFA54988-C2FC-2648-137F-0C2D7276607D}"/>
          </ac:inkMkLst>
        </pc:inkChg>
        <pc:inkChg chg="mod">
          <ac:chgData name="Anita Maria Feierabend" userId="afe64cb4-f115-4dba-b0a7-eb2f85d6646e" providerId="ADAL" clId="{CC02B54B-3968-4279-9044-4E8DEBC8A973}" dt="2024-11-25T20:18:32.839" v="18" actId="164"/>
          <ac:inkMkLst>
            <pc:docMk/>
            <pc:sldMk cId="3065530234" sldId="309"/>
            <ac:inkMk id="11" creationId="{5900DB5F-D8D4-82E9-3677-468BB55299E9}"/>
          </ac:inkMkLst>
        </pc:inkChg>
        <pc:inkChg chg="mod">
          <ac:chgData name="Anita Maria Feierabend" userId="afe64cb4-f115-4dba-b0a7-eb2f85d6646e" providerId="ADAL" clId="{CC02B54B-3968-4279-9044-4E8DEBC8A973}" dt="2024-11-25T20:18:32.839" v="18" actId="164"/>
          <ac:inkMkLst>
            <pc:docMk/>
            <pc:sldMk cId="3065530234" sldId="309"/>
            <ac:inkMk id="12" creationId="{5B6E7DA8-359B-CDCC-3399-EC5A11E8C6DE}"/>
          </ac:inkMkLst>
        </pc:inkChg>
        <pc:inkChg chg="mod">
          <ac:chgData name="Anita Maria Feierabend" userId="afe64cb4-f115-4dba-b0a7-eb2f85d6646e" providerId="ADAL" clId="{CC02B54B-3968-4279-9044-4E8DEBC8A973}" dt="2024-11-25T20:18:32.839" v="18" actId="164"/>
          <ac:inkMkLst>
            <pc:docMk/>
            <pc:sldMk cId="3065530234" sldId="309"/>
            <ac:inkMk id="13" creationId="{173E0912-0EB3-2874-0793-4D0333427F00}"/>
          </ac:inkMkLst>
        </pc:inkChg>
      </pc:sldChg>
      <pc:sldChg chg="addSp delSp modSp mod">
        <pc:chgData name="Anita Maria Feierabend" userId="afe64cb4-f115-4dba-b0a7-eb2f85d6646e" providerId="ADAL" clId="{CC02B54B-3968-4279-9044-4E8DEBC8A973}" dt="2024-11-25T20:27:11.896" v="183" actId="1038"/>
        <pc:sldMkLst>
          <pc:docMk/>
          <pc:sldMk cId="4023645933" sldId="312"/>
        </pc:sldMkLst>
        <pc:spChg chg="add mod">
          <ac:chgData name="Anita Maria Feierabend" userId="afe64cb4-f115-4dba-b0a7-eb2f85d6646e" providerId="ADAL" clId="{CC02B54B-3968-4279-9044-4E8DEBC8A973}" dt="2024-11-25T20:25:37.575" v="147"/>
          <ac:spMkLst>
            <pc:docMk/>
            <pc:sldMk cId="4023645933" sldId="312"/>
            <ac:spMk id="2" creationId="{DD04A411-89B8-BECD-0A44-BE13E2AA6623}"/>
          </ac:spMkLst>
        </pc:spChg>
        <pc:spChg chg="del">
          <ac:chgData name="Anita Maria Feierabend" userId="afe64cb4-f115-4dba-b0a7-eb2f85d6646e" providerId="ADAL" clId="{CC02B54B-3968-4279-9044-4E8DEBC8A973}" dt="2024-11-25T20:25:29.166" v="146" actId="478"/>
          <ac:spMkLst>
            <pc:docMk/>
            <pc:sldMk cId="4023645933" sldId="312"/>
            <ac:spMk id="5" creationId="{3CCAD47F-8715-DE8C-82BB-89D3CC1546BD}"/>
          </ac:spMkLst>
        </pc:spChg>
        <pc:grpChg chg="mod">
          <ac:chgData name="Anita Maria Feierabend" userId="afe64cb4-f115-4dba-b0a7-eb2f85d6646e" providerId="ADAL" clId="{CC02B54B-3968-4279-9044-4E8DEBC8A973}" dt="2024-11-25T20:25:55.332" v="150" actId="164"/>
          <ac:grpSpMkLst>
            <pc:docMk/>
            <pc:sldMk cId="4023645933" sldId="312"/>
            <ac:grpSpMk id="6" creationId="{E54B361D-97D3-D67B-8940-06B4FAA1A1C9}"/>
          </ac:grpSpMkLst>
        </pc:grpChg>
        <pc:grpChg chg="add mod">
          <ac:chgData name="Anita Maria Feierabend" userId="afe64cb4-f115-4dba-b0a7-eb2f85d6646e" providerId="ADAL" clId="{CC02B54B-3968-4279-9044-4E8DEBC8A973}" dt="2024-11-25T20:25:59.574" v="151" actId="164"/>
          <ac:grpSpMkLst>
            <pc:docMk/>
            <pc:sldMk cId="4023645933" sldId="312"/>
            <ac:grpSpMk id="16" creationId="{71A91629-8652-0D3F-521D-BC48D46BCE0C}"/>
          </ac:grpSpMkLst>
        </pc:grpChg>
        <pc:grpChg chg="add mod">
          <ac:chgData name="Anita Maria Feierabend" userId="afe64cb4-f115-4dba-b0a7-eb2f85d6646e" providerId="ADAL" clId="{CC02B54B-3968-4279-9044-4E8DEBC8A973}" dt="2024-11-25T20:27:11.896" v="183" actId="1038"/>
          <ac:grpSpMkLst>
            <pc:docMk/>
            <pc:sldMk cId="4023645933" sldId="312"/>
            <ac:grpSpMk id="19" creationId="{932DBC83-83DA-5B3A-D53D-B1F4824C9D67}"/>
          </ac:grpSpMkLst>
        </pc:grpChg>
        <pc:picChg chg="mod">
          <ac:chgData name="Anita Maria Feierabend" userId="afe64cb4-f115-4dba-b0a7-eb2f85d6646e" providerId="ADAL" clId="{CC02B54B-3968-4279-9044-4E8DEBC8A973}" dt="2024-11-25T20:25:59.574" v="151" actId="164"/>
          <ac:picMkLst>
            <pc:docMk/>
            <pc:sldMk cId="4023645933" sldId="312"/>
            <ac:picMk id="28" creationId="{8923B1FD-A8D5-5AB7-07C1-ACCF1A6410D2}"/>
          </ac:picMkLst>
        </pc:picChg>
        <pc:inkChg chg="mod">
          <ac:chgData name="Anita Maria Feierabend" userId="afe64cb4-f115-4dba-b0a7-eb2f85d6646e" providerId="ADAL" clId="{CC02B54B-3968-4279-9044-4E8DEBC8A973}" dt="2024-11-25T20:25:55.332" v="150" actId="164"/>
          <ac:inkMkLst>
            <pc:docMk/>
            <pc:sldMk cId="4023645933" sldId="312"/>
            <ac:inkMk id="15" creationId="{C9D8F7A1-2501-166B-EE9E-CA953549304D}"/>
          </ac:inkMkLst>
        </pc:inkChg>
      </pc:sldChg>
      <pc:sldChg chg="modSp mod">
        <pc:chgData name="Anita Maria Feierabend" userId="afe64cb4-f115-4dba-b0a7-eb2f85d6646e" providerId="ADAL" clId="{CC02B54B-3968-4279-9044-4E8DEBC8A973}" dt="2024-11-25T20:30:45.593" v="286" actId="14861"/>
        <pc:sldMkLst>
          <pc:docMk/>
          <pc:sldMk cId="2215725212" sldId="317"/>
        </pc:sldMkLst>
        <pc:picChg chg="mod">
          <ac:chgData name="Anita Maria Feierabend" userId="afe64cb4-f115-4dba-b0a7-eb2f85d6646e" providerId="ADAL" clId="{CC02B54B-3968-4279-9044-4E8DEBC8A973}" dt="2024-11-25T20:30:45.593" v="286" actId="14861"/>
          <ac:picMkLst>
            <pc:docMk/>
            <pc:sldMk cId="2215725212" sldId="317"/>
            <ac:picMk id="10" creationId="{A8112E35-550B-D040-1841-8F8022019250}"/>
          </ac:picMkLst>
        </pc:picChg>
      </pc:sldChg>
      <pc:sldChg chg="addSp delSp modSp mod">
        <pc:chgData name="Anita Maria Feierabend" userId="afe64cb4-f115-4dba-b0a7-eb2f85d6646e" providerId="ADAL" clId="{CC02B54B-3968-4279-9044-4E8DEBC8A973}" dt="2024-11-25T20:30:13.599" v="281" actId="14861"/>
        <pc:sldMkLst>
          <pc:docMk/>
          <pc:sldMk cId="2790090354" sldId="318"/>
        </pc:sldMkLst>
        <pc:spChg chg="add del">
          <ac:chgData name="Anita Maria Feierabend" userId="afe64cb4-f115-4dba-b0a7-eb2f85d6646e" providerId="ADAL" clId="{CC02B54B-3968-4279-9044-4E8DEBC8A973}" dt="2024-11-25T20:28:56.403" v="218" actId="478"/>
          <ac:spMkLst>
            <pc:docMk/>
            <pc:sldMk cId="2790090354" sldId="318"/>
            <ac:spMk id="5" creationId="{3CCAD47F-8715-DE8C-82BB-89D3CC1546BD}"/>
          </ac:spMkLst>
        </pc:spChg>
        <pc:spChg chg="add mod">
          <ac:chgData name="Anita Maria Feierabend" userId="afe64cb4-f115-4dba-b0a7-eb2f85d6646e" providerId="ADAL" clId="{CC02B54B-3968-4279-9044-4E8DEBC8A973}" dt="2024-11-25T20:28:30.620" v="212"/>
          <ac:spMkLst>
            <pc:docMk/>
            <pc:sldMk cId="2790090354" sldId="318"/>
            <ac:spMk id="16" creationId="{10E316A0-7B49-71B2-16A8-549832400997}"/>
          </ac:spMkLst>
        </pc:spChg>
        <pc:grpChg chg="mod">
          <ac:chgData name="Anita Maria Feierabend" userId="afe64cb4-f115-4dba-b0a7-eb2f85d6646e" providerId="ADAL" clId="{CC02B54B-3968-4279-9044-4E8DEBC8A973}" dt="2024-11-25T20:29:04.790" v="219" actId="164"/>
          <ac:grpSpMkLst>
            <pc:docMk/>
            <pc:sldMk cId="2790090354" sldId="318"/>
            <ac:grpSpMk id="8" creationId="{574573B1-381A-5A31-AA10-BB3F7268E873}"/>
          </ac:grpSpMkLst>
        </pc:grpChg>
        <pc:grpChg chg="add mod">
          <ac:chgData name="Anita Maria Feierabend" userId="afe64cb4-f115-4dba-b0a7-eb2f85d6646e" providerId="ADAL" clId="{CC02B54B-3968-4279-9044-4E8DEBC8A973}" dt="2024-11-25T20:29:46.269" v="256" actId="1037"/>
          <ac:grpSpMkLst>
            <pc:docMk/>
            <pc:sldMk cId="2790090354" sldId="318"/>
            <ac:grpSpMk id="20" creationId="{6F43649F-F86B-1419-520A-F072BAC24C16}"/>
          </ac:grpSpMkLst>
        </pc:grpChg>
        <pc:picChg chg="mod">
          <ac:chgData name="Anita Maria Feierabend" userId="afe64cb4-f115-4dba-b0a7-eb2f85d6646e" providerId="ADAL" clId="{CC02B54B-3968-4279-9044-4E8DEBC8A973}" dt="2024-11-25T20:29:04.790" v="219" actId="164"/>
          <ac:picMkLst>
            <pc:docMk/>
            <pc:sldMk cId="2790090354" sldId="318"/>
            <ac:picMk id="19" creationId="{1DFE2B40-A7A0-0574-FFC4-55BC4370B716}"/>
          </ac:picMkLst>
        </pc:picChg>
        <pc:picChg chg="mod">
          <ac:chgData name="Anita Maria Feierabend" userId="afe64cb4-f115-4dba-b0a7-eb2f85d6646e" providerId="ADAL" clId="{CC02B54B-3968-4279-9044-4E8DEBC8A973}" dt="2024-11-25T20:30:13.599" v="281" actId="14861"/>
          <ac:picMkLst>
            <pc:docMk/>
            <pc:sldMk cId="2790090354" sldId="318"/>
            <ac:picMk id="21" creationId="{B40B640B-727F-DC2A-A9A6-93D8FD7C72E3}"/>
          </ac:picMkLst>
        </pc:picChg>
      </pc:sldChg>
      <pc:sldChg chg="addSp delSp modSp mod">
        <pc:chgData name="Anita Maria Feierabend" userId="afe64cb4-f115-4dba-b0a7-eb2f85d6646e" providerId="ADAL" clId="{CC02B54B-3968-4279-9044-4E8DEBC8A973}" dt="2024-11-25T20:25:20.924" v="145" actId="14100"/>
        <pc:sldMkLst>
          <pc:docMk/>
          <pc:sldMk cId="939204009" sldId="321"/>
        </pc:sldMkLst>
        <pc:spChg chg="del">
          <ac:chgData name="Anita Maria Feierabend" userId="afe64cb4-f115-4dba-b0a7-eb2f85d6646e" providerId="ADAL" clId="{CC02B54B-3968-4279-9044-4E8DEBC8A973}" dt="2024-11-25T20:23:30.733" v="91" actId="478"/>
          <ac:spMkLst>
            <pc:docMk/>
            <pc:sldMk cId="939204009" sldId="321"/>
            <ac:spMk id="5" creationId="{3CCAD47F-8715-DE8C-82BB-89D3CC1546BD}"/>
          </ac:spMkLst>
        </pc:spChg>
        <pc:spChg chg="add mod">
          <ac:chgData name="Anita Maria Feierabend" userId="afe64cb4-f115-4dba-b0a7-eb2f85d6646e" providerId="ADAL" clId="{CC02B54B-3968-4279-9044-4E8DEBC8A973}" dt="2024-11-25T20:23:38.463" v="92"/>
          <ac:spMkLst>
            <pc:docMk/>
            <pc:sldMk cId="939204009" sldId="321"/>
            <ac:spMk id="16" creationId="{6B553713-DC34-D241-0F6A-D0DAEF179DEA}"/>
          </ac:spMkLst>
        </pc:spChg>
        <pc:grpChg chg="mod">
          <ac:chgData name="Anita Maria Feierabend" userId="afe64cb4-f115-4dba-b0a7-eb2f85d6646e" providerId="ADAL" clId="{CC02B54B-3968-4279-9044-4E8DEBC8A973}" dt="2024-11-25T20:24:07.598" v="93" actId="164"/>
          <ac:grpSpMkLst>
            <pc:docMk/>
            <pc:sldMk cId="939204009" sldId="321"/>
            <ac:grpSpMk id="14" creationId="{BC5BD233-9CD8-466B-16EE-B13AA33EF7B9}"/>
          </ac:grpSpMkLst>
        </pc:grpChg>
        <pc:grpChg chg="add mod">
          <ac:chgData name="Anita Maria Feierabend" userId="afe64cb4-f115-4dba-b0a7-eb2f85d6646e" providerId="ADAL" clId="{CC02B54B-3968-4279-9044-4E8DEBC8A973}" dt="2024-11-25T20:25:11.556" v="143" actId="1035"/>
          <ac:grpSpMkLst>
            <pc:docMk/>
            <pc:sldMk cId="939204009" sldId="321"/>
            <ac:grpSpMk id="22" creationId="{3B4FF64A-8C8A-629E-304A-C2C6FD98B3F8}"/>
          </ac:grpSpMkLst>
        </pc:grpChg>
        <pc:picChg chg="mod">
          <ac:chgData name="Anita Maria Feierabend" userId="afe64cb4-f115-4dba-b0a7-eb2f85d6646e" providerId="ADAL" clId="{CC02B54B-3968-4279-9044-4E8DEBC8A973}" dt="2024-11-25T20:24:07.598" v="93" actId="164"/>
          <ac:picMkLst>
            <pc:docMk/>
            <pc:sldMk cId="939204009" sldId="321"/>
            <ac:picMk id="3" creationId="{9EF93FC7-4788-0C20-C865-85D2431EDF38}"/>
          </ac:picMkLst>
        </pc:picChg>
        <pc:picChg chg="mod">
          <ac:chgData name="Anita Maria Feierabend" userId="afe64cb4-f115-4dba-b0a7-eb2f85d6646e" providerId="ADAL" clId="{CC02B54B-3968-4279-9044-4E8DEBC8A973}" dt="2024-11-25T20:25:20.924" v="145" actId="14100"/>
          <ac:picMkLst>
            <pc:docMk/>
            <pc:sldMk cId="939204009" sldId="321"/>
            <ac:picMk id="8" creationId="{9CDAC0D2-A7E3-AC99-FC5D-C98FFFC563AF}"/>
          </ac:picMkLst>
        </pc:picChg>
      </pc:sldChg>
      <pc:sldChg chg="addSp delSp modSp mod">
        <pc:chgData name="Anita Maria Feierabend" userId="afe64cb4-f115-4dba-b0a7-eb2f85d6646e" providerId="ADAL" clId="{CC02B54B-3968-4279-9044-4E8DEBC8A973}" dt="2024-11-25T20:23:20.963" v="90" actId="1076"/>
        <pc:sldMkLst>
          <pc:docMk/>
          <pc:sldMk cId="1006720706" sldId="322"/>
        </pc:sldMkLst>
        <pc:spChg chg="del">
          <ac:chgData name="Anita Maria Feierabend" userId="afe64cb4-f115-4dba-b0a7-eb2f85d6646e" providerId="ADAL" clId="{CC02B54B-3968-4279-9044-4E8DEBC8A973}" dt="2024-11-25T20:23:03.545" v="86" actId="478"/>
          <ac:spMkLst>
            <pc:docMk/>
            <pc:sldMk cId="1006720706" sldId="322"/>
            <ac:spMk id="5" creationId="{3CCAD47F-8715-DE8C-82BB-89D3CC1546BD}"/>
          </ac:spMkLst>
        </pc:spChg>
        <pc:spChg chg="mod">
          <ac:chgData name="Anita Maria Feierabend" userId="afe64cb4-f115-4dba-b0a7-eb2f85d6646e" providerId="ADAL" clId="{CC02B54B-3968-4279-9044-4E8DEBC8A973}" dt="2024-11-25T20:22:53.815" v="85"/>
          <ac:spMkLst>
            <pc:docMk/>
            <pc:sldMk cId="1006720706" sldId="322"/>
            <ac:spMk id="26" creationId="{8DD35DFB-AF31-35DE-FDDA-86A294704F19}"/>
          </ac:spMkLst>
        </pc:spChg>
        <pc:spChg chg="mod">
          <ac:chgData name="Anita Maria Feierabend" userId="afe64cb4-f115-4dba-b0a7-eb2f85d6646e" providerId="ADAL" clId="{CC02B54B-3968-4279-9044-4E8DEBC8A973}" dt="2024-11-25T20:22:53.815" v="85"/>
          <ac:spMkLst>
            <pc:docMk/>
            <pc:sldMk cId="1006720706" sldId="322"/>
            <ac:spMk id="27" creationId="{55CDDE19-C930-DD7A-9EFC-7A503EF2572C}"/>
          </ac:spMkLst>
        </pc:spChg>
        <pc:spChg chg="add mod">
          <ac:chgData name="Anita Maria Feierabend" userId="afe64cb4-f115-4dba-b0a7-eb2f85d6646e" providerId="ADAL" clId="{CC02B54B-3968-4279-9044-4E8DEBC8A973}" dt="2024-11-25T20:23:10.825" v="87"/>
          <ac:spMkLst>
            <pc:docMk/>
            <pc:sldMk cId="1006720706" sldId="322"/>
            <ac:spMk id="28" creationId="{E8C098E1-87C1-690D-AE67-58D7278056F5}"/>
          </ac:spMkLst>
        </pc:spChg>
        <pc:grpChg chg="add mod">
          <ac:chgData name="Anita Maria Feierabend" userId="afe64cb4-f115-4dba-b0a7-eb2f85d6646e" providerId="ADAL" clId="{CC02B54B-3968-4279-9044-4E8DEBC8A973}" dt="2024-11-25T20:22:53.815" v="85"/>
          <ac:grpSpMkLst>
            <pc:docMk/>
            <pc:sldMk cId="1006720706" sldId="322"/>
            <ac:grpSpMk id="3" creationId="{93737595-ECC6-13B3-0DE5-D414A99502B8}"/>
          </ac:grpSpMkLst>
        </pc:grpChg>
        <pc:grpChg chg="del">
          <ac:chgData name="Anita Maria Feierabend" userId="afe64cb4-f115-4dba-b0a7-eb2f85d6646e" providerId="ADAL" clId="{CC02B54B-3968-4279-9044-4E8DEBC8A973}" dt="2024-11-25T20:22:45.348" v="84" actId="478"/>
          <ac:grpSpMkLst>
            <pc:docMk/>
            <pc:sldMk cId="1006720706" sldId="322"/>
            <ac:grpSpMk id="6" creationId="{E54B361D-97D3-D67B-8940-06B4FAA1A1C9}"/>
          </ac:grpSpMkLst>
        </pc:grpChg>
        <pc:grpChg chg="mod">
          <ac:chgData name="Anita Maria Feierabend" userId="afe64cb4-f115-4dba-b0a7-eb2f85d6646e" providerId="ADAL" clId="{CC02B54B-3968-4279-9044-4E8DEBC8A973}" dt="2024-11-25T20:22:53.815" v="85"/>
          <ac:grpSpMkLst>
            <pc:docMk/>
            <pc:sldMk cId="1006720706" sldId="322"/>
            <ac:grpSpMk id="16" creationId="{DBDFD7E5-29CC-78FE-3063-2D51671B2F4D}"/>
          </ac:grpSpMkLst>
        </pc:grpChg>
        <pc:grpChg chg="mod">
          <ac:chgData name="Anita Maria Feierabend" userId="afe64cb4-f115-4dba-b0a7-eb2f85d6646e" providerId="ADAL" clId="{CC02B54B-3968-4279-9044-4E8DEBC8A973}" dt="2024-11-25T20:22:53.815" v="85"/>
          <ac:grpSpMkLst>
            <pc:docMk/>
            <pc:sldMk cId="1006720706" sldId="322"/>
            <ac:grpSpMk id="20" creationId="{6D30C7BF-A6FF-D1B3-6BEC-A5571FC2A7A3}"/>
          </ac:grpSpMkLst>
        </pc:grpChg>
        <pc:picChg chg="del">
          <ac:chgData name="Anita Maria Feierabend" userId="afe64cb4-f115-4dba-b0a7-eb2f85d6646e" providerId="ADAL" clId="{CC02B54B-3968-4279-9044-4E8DEBC8A973}" dt="2024-11-25T20:22:43.823" v="83" actId="478"/>
          <ac:picMkLst>
            <pc:docMk/>
            <pc:sldMk cId="1006720706" sldId="322"/>
            <ac:picMk id="2" creationId="{C1975725-CEFF-5B06-BBEE-7FC88086B15A}"/>
          </ac:picMkLst>
        </pc:picChg>
        <pc:picChg chg="mod">
          <ac:chgData name="Anita Maria Feierabend" userId="afe64cb4-f115-4dba-b0a7-eb2f85d6646e" providerId="ADAL" clId="{CC02B54B-3968-4279-9044-4E8DEBC8A973}" dt="2024-11-25T20:22:53.815" v="85"/>
          <ac:picMkLst>
            <pc:docMk/>
            <pc:sldMk cId="1006720706" sldId="322"/>
            <ac:picMk id="4" creationId="{C01EDB9C-5AA4-C5A3-EDF3-7DCD0A93F6BC}"/>
          </ac:picMkLst>
        </pc:picChg>
        <pc:picChg chg="mod">
          <ac:chgData name="Anita Maria Feierabend" userId="afe64cb4-f115-4dba-b0a7-eb2f85d6646e" providerId="ADAL" clId="{CC02B54B-3968-4279-9044-4E8DEBC8A973}" dt="2024-11-25T20:23:20.963" v="90" actId="1076"/>
          <ac:picMkLst>
            <pc:docMk/>
            <pc:sldMk cId="1006720706" sldId="322"/>
            <ac:picMk id="8" creationId="{BB1DAA34-5D72-8806-3090-82D7E78BD814}"/>
          </ac:picMkLst>
        </pc:picChg>
        <pc:inkChg chg="mod">
          <ac:chgData name="Anita Maria Feierabend" userId="afe64cb4-f115-4dba-b0a7-eb2f85d6646e" providerId="ADAL" clId="{CC02B54B-3968-4279-9044-4E8DEBC8A973}" dt="2024-11-25T20:22:53.815" v="85"/>
          <ac:inkMkLst>
            <pc:docMk/>
            <pc:sldMk cId="1006720706" sldId="322"/>
            <ac:inkMk id="21" creationId="{BFBEA77E-6C8E-4A54-D1EF-E35D5A6BC0C5}"/>
          </ac:inkMkLst>
        </pc:inkChg>
        <pc:inkChg chg="mod">
          <ac:chgData name="Anita Maria Feierabend" userId="afe64cb4-f115-4dba-b0a7-eb2f85d6646e" providerId="ADAL" clId="{CC02B54B-3968-4279-9044-4E8DEBC8A973}" dt="2024-11-25T20:22:53.815" v="85"/>
          <ac:inkMkLst>
            <pc:docMk/>
            <pc:sldMk cId="1006720706" sldId="322"/>
            <ac:inkMk id="22" creationId="{4143B36A-8199-3E3B-8195-4C96C28CD7E7}"/>
          </ac:inkMkLst>
        </pc:inkChg>
        <pc:inkChg chg="mod">
          <ac:chgData name="Anita Maria Feierabend" userId="afe64cb4-f115-4dba-b0a7-eb2f85d6646e" providerId="ADAL" clId="{CC02B54B-3968-4279-9044-4E8DEBC8A973}" dt="2024-11-25T20:22:53.815" v="85"/>
          <ac:inkMkLst>
            <pc:docMk/>
            <pc:sldMk cId="1006720706" sldId="322"/>
            <ac:inkMk id="23" creationId="{440B0397-2080-5FBF-8DB3-75B284889212}"/>
          </ac:inkMkLst>
        </pc:inkChg>
        <pc:inkChg chg="mod">
          <ac:chgData name="Anita Maria Feierabend" userId="afe64cb4-f115-4dba-b0a7-eb2f85d6646e" providerId="ADAL" clId="{CC02B54B-3968-4279-9044-4E8DEBC8A973}" dt="2024-11-25T20:22:53.815" v="85"/>
          <ac:inkMkLst>
            <pc:docMk/>
            <pc:sldMk cId="1006720706" sldId="322"/>
            <ac:inkMk id="24" creationId="{2D06EE3D-9214-785B-FB73-BC0E81E3BBA9}"/>
          </ac:inkMkLst>
        </pc:inkChg>
        <pc:inkChg chg="mod">
          <ac:chgData name="Anita Maria Feierabend" userId="afe64cb4-f115-4dba-b0a7-eb2f85d6646e" providerId="ADAL" clId="{CC02B54B-3968-4279-9044-4E8DEBC8A973}" dt="2024-11-25T20:22:53.815" v="85"/>
          <ac:inkMkLst>
            <pc:docMk/>
            <pc:sldMk cId="1006720706" sldId="322"/>
            <ac:inkMk id="25" creationId="{FCBCBCC6-C081-3B30-C03A-04A5213372BB}"/>
          </ac:inkMkLst>
        </pc:inkChg>
      </pc:sldChg>
      <pc:sldChg chg="addSp modSp modAnim">
        <pc:chgData name="Anita Maria Feierabend" userId="afe64cb4-f115-4dba-b0a7-eb2f85d6646e" providerId="ADAL" clId="{CC02B54B-3968-4279-9044-4E8DEBC8A973}" dt="2024-11-25T20:55:23.675" v="326"/>
        <pc:sldMkLst>
          <pc:docMk/>
          <pc:sldMk cId="2563159714" sldId="323"/>
        </pc:sldMkLst>
        <pc:picChg chg="add mod">
          <ac:chgData name="Anita Maria Feierabend" userId="afe64cb4-f115-4dba-b0a7-eb2f85d6646e" providerId="ADAL" clId="{CC02B54B-3968-4279-9044-4E8DEBC8A973}" dt="2024-11-25T20:55:23.675" v="326"/>
          <ac:picMkLst>
            <pc:docMk/>
            <pc:sldMk cId="2563159714" sldId="323"/>
            <ac:picMk id="5" creationId="{BC2D2CDC-EFDF-99F9-0C81-1D27E08D2C8A}"/>
          </ac:picMkLst>
        </pc:picChg>
      </pc:sldChg>
      <pc:sldChg chg="addSp modSp">
        <pc:chgData name="Anita Maria Feierabend" userId="afe64cb4-f115-4dba-b0a7-eb2f85d6646e" providerId="ADAL" clId="{CC02B54B-3968-4279-9044-4E8DEBC8A973}" dt="2024-11-25T20:55:18.446" v="325"/>
        <pc:sldMkLst>
          <pc:docMk/>
          <pc:sldMk cId="666798642" sldId="324"/>
        </pc:sldMkLst>
        <pc:picChg chg="add mod">
          <ac:chgData name="Anita Maria Feierabend" userId="afe64cb4-f115-4dba-b0a7-eb2f85d6646e" providerId="ADAL" clId="{CC02B54B-3968-4279-9044-4E8DEBC8A973}" dt="2024-11-25T20:55:18.446" v="325"/>
          <ac:picMkLst>
            <pc:docMk/>
            <pc:sldMk cId="666798642" sldId="324"/>
            <ac:picMk id="5" creationId="{8B03211A-94F5-BF97-5403-B4D1F16F9B7A}"/>
          </ac:picMkLst>
        </pc:picChg>
      </pc:sldChg>
      <pc:sldChg chg="addSp modSp mod">
        <pc:chgData name="Anita Maria Feierabend" userId="afe64cb4-f115-4dba-b0a7-eb2f85d6646e" providerId="ADAL" clId="{CC02B54B-3968-4279-9044-4E8DEBC8A973}" dt="2024-11-25T20:55:08.186" v="324" actId="1036"/>
        <pc:sldMkLst>
          <pc:docMk/>
          <pc:sldMk cId="1525386783" sldId="325"/>
        </pc:sldMkLst>
        <pc:picChg chg="add mod">
          <ac:chgData name="Anita Maria Feierabend" userId="afe64cb4-f115-4dba-b0a7-eb2f85d6646e" providerId="ADAL" clId="{CC02B54B-3968-4279-9044-4E8DEBC8A973}" dt="2024-11-25T20:54:52.561" v="308"/>
          <ac:picMkLst>
            <pc:docMk/>
            <pc:sldMk cId="1525386783" sldId="325"/>
            <ac:picMk id="2" creationId="{4E502E35-4D8E-227C-B6A7-458CCC5A7BCA}"/>
          </ac:picMkLst>
        </pc:picChg>
        <pc:picChg chg="mod">
          <ac:chgData name="Anita Maria Feierabend" userId="afe64cb4-f115-4dba-b0a7-eb2f85d6646e" providerId="ADAL" clId="{CC02B54B-3968-4279-9044-4E8DEBC8A973}" dt="2024-11-25T20:55:08.186" v="324" actId="1036"/>
          <ac:picMkLst>
            <pc:docMk/>
            <pc:sldMk cId="1525386783" sldId="325"/>
            <ac:picMk id="4" creationId="{C335C4E0-7819-97DB-FBDF-FECD91A654D6}"/>
          </ac:picMkLst>
        </pc:picChg>
        <pc:picChg chg="mod">
          <ac:chgData name="Anita Maria Feierabend" userId="afe64cb4-f115-4dba-b0a7-eb2f85d6646e" providerId="ADAL" clId="{CC02B54B-3968-4279-9044-4E8DEBC8A973}" dt="2024-11-25T20:55:08.186" v="324" actId="1036"/>
          <ac:picMkLst>
            <pc:docMk/>
            <pc:sldMk cId="1525386783" sldId="325"/>
            <ac:picMk id="6" creationId="{0349993E-BBC7-6E78-BE87-DC8166EAC9DA}"/>
          </ac:picMkLst>
        </pc:picChg>
      </pc:sldChg>
      <pc:sldChg chg="addSp modSp mod">
        <pc:chgData name="Anita Maria Feierabend" userId="afe64cb4-f115-4dba-b0a7-eb2f85d6646e" providerId="ADAL" clId="{CC02B54B-3968-4279-9044-4E8DEBC8A973}" dt="2024-11-25T20:54:47.426" v="307" actId="1037"/>
        <pc:sldMkLst>
          <pc:docMk/>
          <pc:sldMk cId="1835878928" sldId="326"/>
        </pc:sldMkLst>
        <pc:picChg chg="mod">
          <ac:chgData name="Anita Maria Feierabend" userId="afe64cb4-f115-4dba-b0a7-eb2f85d6646e" providerId="ADAL" clId="{CC02B54B-3968-4279-9044-4E8DEBC8A973}" dt="2024-11-25T20:54:47.426" v="307" actId="1037"/>
          <ac:picMkLst>
            <pc:docMk/>
            <pc:sldMk cId="1835878928" sldId="326"/>
            <ac:picMk id="3" creationId="{DE18AE1E-F34B-6455-EDC3-6730330560B2}"/>
          </ac:picMkLst>
        </pc:picChg>
        <pc:picChg chg="add mod">
          <ac:chgData name="Anita Maria Feierabend" userId="afe64cb4-f115-4dba-b0a7-eb2f85d6646e" providerId="ADAL" clId="{CC02B54B-3968-4279-9044-4E8DEBC8A973}" dt="2024-11-25T20:54:33.245" v="287"/>
          <ac:picMkLst>
            <pc:docMk/>
            <pc:sldMk cId="1835878928" sldId="326"/>
            <ac:picMk id="6" creationId="{A0DA84D9-1D51-540F-CCB3-ECA869A4AA53}"/>
          </ac:picMkLst>
        </pc:picChg>
      </pc:sldChg>
    </pc:docChg>
  </pc:docChgLst>
  <pc:docChgLst>
    <pc:chgData name="Anita Maria Feierabend" userId="afe64cb4-f115-4dba-b0a7-eb2f85d6646e" providerId="ADAL" clId="{805F8A9B-8D72-40D4-A2CB-2FBF079B6DBF}"/>
    <pc:docChg chg="modSld">
      <pc:chgData name="Anita Maria Feierabend" userId="afe64cb4-f115-4dba-b0a7-eb2f85d6646e" providerId="ADAL" clId="{805F8A9B-8D72-40D4-A2CB-2FBF079B6DBF}" dt="2024-11-25T15:38:45.403" v="5" actId="6549"/>
      <pc:docMkLst>
        <pc:docMk/>
      </pc:docMkLst>
      <pc:sldChg chg="modSp mod">
        <pc:chgData name="Anita Maria Feierabend" userId="afe64cb4-f115-4dba-b0a7-eb2f85d6646e" providerId="ADAL" clId="{805F8A9B-8D72-40D4-A2CB-2FBF079B6DBF}" dt="2024-11-25T15:36:38.641" v="0" actId="790"/>
        <pc:sldMkLst>
          <pc:docMk/>
          <pc:sldMk cId="512244843" sldId="298"/>
        </pc:sldMkLst>
        <pc:spChg chg="mod">
          <ac:chgData name="Anita Maria Feierabend" userId="afe64cb4-f115-4dba-b0a7-eb2f85d6646e" providerId="ADAL" clId="{805F8A9B-8D72-40D4-A2CB-2FBF079B6DBF}" dt="2024-11-25T15:36:38.641" v="0" actId="790"/>
          <ac:spMkLst>
            <pc:docMk/>
            <pc:sldMk cId="512244843" sldId="298"/>
            <ac:spMk id="8" creationId="{A774A7D8-EF43-5CFD-B942-C807F3A27234}"/>
          </ac:spMkLst>
        </pc:spChg>
      </pc:sldChg>
      <pc:sldChg chg="modNotesTx">
        <pc:chgData name="Anita Maria Feierabend" userId="afe64cb4-f115-4dba-b0a7-eb2f85d6646e" providerId="ADAL" clId="{805F8A9B-8D72-40D4-A2CB-2FBF079B6DBF}" dt="2024-11-25T15:38:45.403" v="5" actId="6549"/>
        <pc:sldMkLst>
          <pc:docMk/>
          <pc:sldMk cId="446634917" sldId="299"/>
        </pc:sldMkLst>
      </pc:sldChg>
      <pc:sldChg chg="modNotesTx">
        <pc:chgData name="Anita Maria Feierabend" userId="afe64cb4-f115-4dba-b0a7-eb2f85d6646e" providerId="ADAL" clId="{805F8A9B-8D72-40D4-A2CB-2FBF079B6DBF}" dt="2024-11-25T15:38:41.314" v="4" actId="6549"/>
        <pc:sldMkLst>
          <pc:docMk/>
          <pc:sldMk cId="1952183630" sldId="301"/>
        </pc:sldMkLst>
      </pc:sldChg>
      <pc:sldChg chg="modSp mod modNotesTx">
        <pc:chgData name="Anita Maria Feierabend" userId="afe64cb4-f115-4dba-b0a7-eb2f85d6646e" providerId="ADAL" clId="{805F8A9B-8D72-40D4-A2CB-2FBF079B6DBF}" dt="2024-11-25T15:38:37.057" v="3" actId="6549"/>
        <pc:sldMkLst>
          <pc:docMk/>
          <pc:sldMk cId="1676275338" sldId="302"/>
        </pc:sldMkLst>
        <pc:spChg chg="mod">
          <ac:chgData name="Anita Maria Feierabend" userId="afe64cb4-f115-4dba-b0a7-eb2f85d6646e" providerId="ADAL" clId="{805F8A9B-8D72-40D4-A2CB-2FBF079B6DBF}" dt="2024-11-25T15:37:08.668" v="1" actId="20577"/>
          <ac:spMkLst>
            <pc:docMk/>
            <pc:sldMk cId="1676275338" sldId="302"/>
            <ac:spMk id="9" creationId="{95BBDCBD-D350-CEF1-D777-1C6AD0B4B038}"/>
          </ac:spMkLst>
        </pc:spChg>
      </pc:sldChg>
      <pc:sldChg chg="modSp mod">
        <pc:chgData name="Anita Maria Feierabend" userId="afe64cb4-f115-4dba-b0a7-eb2f85d6646e" providerId="ADAL" clId="{805F8A9B-8D72-40D4-A2CB-2FBF079B6DBF}" dt="2024-11-25T15:37:11.298" v="2" actId="20577"/>
        <pc:sldMkLst>
          <pc:docMk/>
          <pc:sldMk cId="2977433548" sldId="305"/>
        </pc:sldMkLst>
        <pc:spChg chg="mod">
          <ac:chgData name="Anita Maria Feierabend" userId="afe64cb4-f115-4dba-b0a7-eb2f85d6646e" providerId="ADAL" clId="{805F8A9B-8D72-40D4-A2CB-2FBF079B6DBF}" dt="2024-11-25T15:37:11.298" v="2" actId="20577"/>
          <ac:spMkLst>
            <pc:docMk/>
            <pc:sldMk cId="2977433548" sldId="305"/>
            <ac:spMk id="9" creationId="{95BBDCBD-D350-CEF1-D777-1C6AD0B4B038}"/>
          </ac:spMkLst>
        </pc:spChg>
      </pc:sldChg>
    </pc:docChg>
  </pc:docChgLst>
  <pc:docChgLst>
    <pc:chgData name="Anita Maria Feierabend" userId="afe64cb4-f115-4dba-b0a7-eb2f85d6646e" providerId="ADAL" clId="{C73AE76D-696E-4525-856C-0AA47F69B06D}"/>
    <pc:docChg chg="undo redo custSel addSld modSld">
      <pc:chgData name="Anita Maria Feierabend" userId="afe64cb4-f115-4dba-b0a7-eb2f85d6646e" providerId="ADAL" clId="{C73AE76D-696E-4525-856C-0AA47F69B06D}" dt="2024-11-19T07:37:52.704" v="464" actId="20577"/>
      <pc:docMkLst>
        <pc:docMk/>
      </pc:docMkLst>
      <pc:sldChg chg="modSp mod">
        <pc:chgData name="Anita Maria Feierabend" userId="afe64cb4-f115-4dba-b0a7-eb2f85d6646e" providerId="ADAL" clId="{C73AE76D-696E-4525-856C-0AA47F69B06D}" dt="2024-11-19T07:37:52.704" v="464" actId="20577"/>
        <pc:sldMkLst>
          <pc:docMk/>
          <pc:sldMk cId="512244843" sldId="298"/>
        </pc:sldMkLst>
        <pc:spChg chg="mod">
          <ac:chgData name="Anita Maria Feierabend" userId="afe64cb4-f115-4dba-b0a7-eb2f85d6646e" providerId="ADAL" clId="{C73AE76D-696E-4525-856C-0AA47F69B06D}" dt="2024-11-19T07:37:52.704" v="464" actId="20577"/>
          <ac:spMkLst>
            <pc:docMk/>
            <pc:sldMk cId="512244843" sldId="298"/>
            <ac:spMk id="5" creationId="{3CCAD47F-8715-DE8C-82BB-89D3CC1546BD}"/>
          </ac:spMkLst>
        </pc:spChg>
        <pc:grpChg chg="mod">
          <ac:chgData name="Anita Maria Feierabend" userId="afe64cb4-f115-4dba-b0a7-eb2f85d6646e" providerId="ADAL" clId="{C73AE76D-696E-4525-856C-0AA47F69B06D}" dt="2024-11-18T21:31:11.409" v="405" actId="1037"/>
          <ac:grpSpMkLst>
            <pc:docMk/>
            <pc:sldMk cId="512244843" sldId="298"/>
            <ac:grpSpMk id="46" creationId="{7C935A92-DC16-9BDE-A2F8-2FFC838B0216}"/>
          </ac:grpSpMkLst>
        </pc:grpChg>
      </pc:sldChg>
      <pc:sldChg chg="addSp delSp modSp mod">
        <pc:chgData name="Anita Maria Feierabend" userId="afe64cb4-f115-4dba-b0a7-eb2f85d6646e" providerId="ADAL" clId="{C73AE76D-696E-4525-856C-0AA47F69B06D}" dt="2024-11-18T22:30:16.465" v="459" actId="14861"/>
        <pc:sldMkLst>
          <pc:docMk/>
          <pc:sldMk cId="1952183630" sldId="301"/>
        </pc:sldMkLst>
        <pc:picChg chg="del">
          <ac:chgData name="Anita Maria Feierabend" userId="afe64cb4-f115-4dba-b0a7-eb2f85d6646e" providerId="ADAL" clId="{C73AE76D-696E-4525-856C-0AA47F69B06D}" dt="2024-11-18T20:24:42.225" v="31" actId="478"/>
          <ac:picMkLst>
            <pc:docMk/>
            <pc:sldMk cId="1952183630" sldId="301"/>
            <ac:picMk id="3" creationId="{AEA380A3-E306-C64A-F14F-7EB3C497B4C7}"/>
          </ac:picMkLst>
        </pc:picChg>
        <pc:picChg chg="add mod">
          <ac:chgData name="Anita Maria Feierabend" userId="afe64cb4-f115-4dba-b0a7-eb2f85d6646e" providerId="ADAL" clId="{C73AE76D-696E-4525-856C-0AA47F69B06D}" dt="2024-11-18T22:30:16.465" v="459" actId="14861"/>
          <ac:picMkLst>
            <pc:docMk/>
            <pc:sldMk cId="1952183630" sldId="301"/>
            <ac:picMk id="13" creationId="{685FE59E-87FD-9B44-7CB1-0BB1F2466D76}"/>
          </ac:picMkLst>
        </pc:picChg>
        <pc:picChg chg="add del mod">
          <ac:chgData name="Anita Maria Feierabend" userId="afe64cb4-f115-4dba-b0a7-eb2f85d6646e" providerId="ADAL" clId="{C73AE76D-696E-4525-856C-0AA47F69B06D}" dt="2024-11-18T20:33:51.118" v="71" actId="478"/>
          <ac:picMkLst>
            <pc:docMk/>
            <pc:sldMk cId="1952183630" sldId="301"/>
            <ac:picMk id="14" creationId="{70D8B075-1A53-F593-20D6-2BDC86513630}"/>
          </ac:picMkLst>
        </pc:picChg>
        <pc:picChg chg="add del mod">
          <ac:chgData name="Anita Maria Feierabend" userId="afe64cb4-f115-4dba-b0a7-eb2f85d6646e" providerId="ADAL" clId="{C73AE76D-696E-4525-856C-0AA47F69B06D}" dt="2024-11-18T22:30:07.308" v="451" actId="478"/>
          <ac:picMkLst>
            <pc:docMk/>
            <pc:sldMk cId="1952183630" sldId="301"/>
            <ac:picMk id="19" creationId="{704AA695-43BC-6B37-9798-E8486C5C69F0}"/>
          </ac:picMkLst>
        </pc:picChg>
      </pc:sldChg>
      <pc:sldChg chg="modSp mod">
        <pc:chgData name="Anita Maria Feierabend" userId="afe64cb4-f115-4dba-b0a7-eb2f85d6646e" providerId="ADAL" clId="{C73AE76D-696E-4525-856C-0AA47F69B06D}" dt="2024-11-18T20:25:05.255" v="37" actId="113"/>
        <pc:sldMkLst>
          <pc:docMk/>
          <pc:sldMk cId="1676275338" sldId="302"/>
        </pc:sldMkLst>
        <pc:spChg chg="mod">
          <ac:chgData name="Anita Maria Feierabend" userId="afe64cb4-f115-4dba-b0a7-eb2f85d6646e" providerId="ADAL" clId="{C73AE76D-696E-4525-856C-0AA47F69B06D}" dt="2024-11-18T20:25:05.255" v="37" actId="113"/>
          <ac:spMkLst>
            <pc:docMk/>
            <pc:sldMk cId="1676275338" sldId="302"/>
            <ac:spMk id="9" creationId="{95BBDCBD-D350-CEF1-D777-1C6AD0B4B038}"/>
          </ac:spMkLst>
        </pc:spChg>
      </pc:sldChg>
      <pc:sldChg chg="addSp modSp mod">
        <pc:chgData name="Anita Maria Feierabend" userId="afe64cb4-f115-4dba-b0a7-eb2f85d6646e" providerId="ADAL" clId="{C73AE76D-696E-4525-856C-0AA47F69B06D}" dt="2024-11-18T21:18:04.434" v="368" actId="6549"/>
        <pc:sldMkLst>
          <pc:docMk/>
          <pc:sldMk cId="121822629" sldId="303"/>
        </pc:sldMkLst>
        <pc:spChg chg="mod">
          <ac:chgData name="Anita Maria Feierabend" userId="afe64cb4-f115-4dba-b0a7-eb2f85d6646e" providerId="ADAL" clId="{C73AE76D-696E-4525-856C-0AA47F69B06D}" dt="2024-11-18T21:18:04.434" v="368" actId="6549"/>
          <ac:spMkLst>
            <pc:docMk/>
            <pc:sldMk cId="121822629" sldId="303"/>
            <ac:spMk id="8" creationId="{F82B075F-F9E0-A269-4347-23C4C37982EC}"/>
          </ac:spMkLst>
        </pc:spChg>
        <pc:grpChg chg="add mod">
          <ac:chgData name="Anita Maria Feierabend" userId="afe64cb4-f115-4dba-b0a7-eb2f85d6646e" providerId="ADAL" clId="{C73AE76D-696E-4525-856C-0AA47F69B06D}" dt="2024-11-18T21:17:58.861" v="364"/>
          <ac:grpSpMkLst>
            <pc:docMk/>
            <pc:sldMk cId="121822629" sldId="303"/>
            <ac:grpSpMk id="2" creationId="{27F8D09D-F0D9-C3D5-C0BF-5A8DAEA5CD3F}"/>
          </ac:grpSpMkLst>
        </pc:grpChg>
        <pc:picChg chg="mod">
          <ac:chgData name="Anita Maria Feierabend" userId="afe64cb4-f115-4dba-b0a7-eb2f85d6646e" providerId="ADAL" clId="{C73AE76D-696E-4525-856C-0AA47F69B06D}" dt="2024-11-18T20:49:41.097" v="240" actId="1076"/>
          <ac:picMkLst>
            <pc:docMk/>
            <pc:sldMk cId="121822629" sldId="303"/>
            <ac:picMk id="3" creationId="{18FE07B7-9517-1D16-A65C-A2C14FE33E2B}"/>
          </ac:picMkLst>
        </pc:picChg>
        <pc:picChg chg="mod">
          <ac:chgData name="Anita Maria Feierabend" userId="afe64cb4-f115-4dba-b0a7-eb2f85d6646e" providerId="ADAL" clId="{C73AE76D-696E-4525-856C-0AA47F69B06D}" dt="2024-11-18T21:17:58.861" v="364"/>
          <ac:picMkLst>
            <pc:docMk/>
            <pc:sldMk cId="121822629" sldId="303"/>
            <ac:picMk id="4" creationId="{28E11FAD-C9E6-0011-41C5-447BF23821A2}"/>
          </ac:picMkLst>
        </pc:picChg>
      </pc:sldChg>
      <pc:sldChg chg="modSp mod">
        <pc:chgData name="Anita Maria Feierabend" userId="afe64cb4-f115-4dba-b0a7-eb2f85d6646e" providerId="ADAL" clId="{C73AE76D-696E-4525-856C-0AA47F69B06D}" dt="2024-11-18T23:33:59.869" v="460" actId="14100"/>
        <pc:sldMkLst>
          <pc:docMk/>
          <pc:sldMk cId="2977433548" sldId="305"/>
        </pc:sldMkLst>
        <pc:spChg chg="mod">
          <ac:chgData name="Anita Maria Feierabend" userId="afe64cb4-f115-4dba-b0a7-eb2f85d6646e" providerId="ADAL" clId="{C73AE76D-696E-4525-856C-0AA47F69B06D}" dt="2024-11-18T23:33:59.869" v="460" actId="14100"/>
          <ac:spMkLst>
            <pc:docMk/>
            <pc:sldMk cId="2977433548" sldId="305"/>
            <ac:spMk id="9" creationId="{95BBDCBD-D350-CEF1-D777-1C6AD0B4B038}"/>
          </ac:spMkLst>
        </pc:spChg>
      </pc:sldChg>
      <pc:sldChg chg="addSp modSp mod">
        <pc:chgData name="Anita Maria Feierabend" userId="afe64cb4-f115-4dba-b0a7-eb2f85d6646e" providerId="ADAL" clId="{C73AE76D-696E-4525-856C-0AA47F69B06D}" dt="2024-11-18T20:32:38.005" v="64" actId="1076"/>
        <pc:sldMkLst>
          <pc:docMk/>
          <pc:sldMk cId="1853870227" sldId="306"/>
        </pc:sldMkLst>
        <pc:picChg chg="add mod">
          <ac:chgData name="Anita Maria Feierabend" userId="afe64cb4-f115-4dba-b0a7-eb2f85d6646e" providerId="ADAL" clId="{C73AE76D-696E-4525-856C-0AA47F69B06D}" dt="2024-11-18T20:32:38.005" v="64" actId="1076"/>
          <ac:picMkLst>
            <pc:docMk/>
            <pc:sldMk cId="1853870227" sldId="306"/>
            <ac:picMk id="7" creationId="{C1DF5802-687C-4042-D1C6-66D8D9AA977E}"/>
          </ac:picMkLst>
        </pc:picChg>
      </pc:sldChg>
      <pc:sldChg chg="modSp mod">
        <pc:chgData name="Anita Maria Feierabend" userId="afe64cb4-f115-4dba-b0a7-eb2f85d6646e" providerId="ADAL" clId="{C73AE76D-696E-4525-856C-0AA47F69B06D}" dt="2024-11-18T20:32:39.407" v="65" actId="113"/>
        <pc:sldMkLst>
          <pc:docMk/>
          <pc:sldMk cId="3340182624" sldId="307"/>
        </pc:sldMkLst>
        <pc:spChg chg="mod">
          <ac:chgData name="Anita Maria Feierabend" userId="afe64cb4-f115-4dba-b0a7-eb2f85d6646e" providerId="ADAL" clId="{C73AE76D-696E-4525-856C-0AA47F69B06D}" dt="2024-11-18T20:32:39.407" v="65" actId="113"/>
          <ac:spMkLst>
            <pc:docMk/>
            <pc:sldMk cId="3340182624" sldId="307"/>
            <ac:spMk id="9" creationId="{95BBDCBD-D350-CEF1-D777-1C6AD0B4B038}"/>
          </ac:spMkLst>
        </pc:spChg>
      </pc:sldChg>
      <pc:sldChg chg="addSp delSp modSp mod">
        <pc:chgData name="Anita Maria Feierabend" userId="afe64cb4-f115-4dba-b0a7-eb2f85d6646e" providerId="ADAL" clId="{C73AE76D-696E-4525-856C-0AA47F69B06D}" dt="2024-11-18T21:02:46.925" v="342" actId="20577"/>
        <pc:sldMkLst>
          <pc:docMk/>
          <pc:sldMk cId="1546604393" sldId="308"/>
        </pc:sldMkLst>
        <pc:spChg chg="mod">
          <ac:chgData name="Anita Maria Feierabend" userId="afe64cb4-f115-4dba-b0a7-eb2f85d6646e" providerId="ADAL" clId="{C73AE76D-696E-4525-856C-0AA47F69B06D}" dt="2024-11-18T21:02:46.925" v="342" actId="20577"/>
          <ac:spMkLst>
            <pc:docMk/>
            <pc:sldMk cId="1546604393" sldId="308"/>
            <ac:spMk id="7" creationId="{0990E637-FD84-4028-5835-0B77260B5342}"/>
          </ac:spMkLst>
        </pc:spChg>
        <pc:grpChg chg="add mod">
          <ac:chgData name="Anita Maria Feierabend" userId="afe64cb4-f115-4dba-b0a7-eb2f85d6646e" providerId="ADAL" clId="{C73AE76D-696E-4525-856C-0AA47F69B06D}" dt="2024-11-18T21:02:41.141" v="338"/>
          <ac:grpSpMkLst>
            <pc:docMk/>
            <pc:sldMk cId="1546604393" sldId="308"/>
            <ac:grpSpMk id="2" creationId="{448A1AFD-07E2-4487-7B28-88BFC3094027}"/>
          </ac:grpSpMkLst>
        </pc:grpChg>
        <pc:picChg chg="add mod">
          <ac:chgData name="Anita Maria Feierabend" userId="afe64cb4-f115-4dba-b0a7-eb2f85d6646e" providerId="ADAL" clId="{C73AE76D-696E-4525-856C-0AA47F69B06D}" dt="2024-11-18T20:41:15.120" v="149" actId="14100"/>
          <ac:picMkLst>
            <pc:docMk/>
            <pc:sldMk cId="1546604393" sldId="308"/>
            <ac:picMk id="3" creationId="{18977016-9348-BFD6-4B3C-BFC67E82CFE6}"/>
          </ac:picMkLst>
        </pc:picChg>
        <pc:picChg chg="mod">
          <ac:chgData name="Anita Maria Feierabend" userId="afe64cb4-f115-4dba-b0a7-eb2f85d6646e" providerId="ADAL" clId="{C73AE76D-696E-4525-856C-0AA47F69B06D}" dt="2024-11-18T21:02:41.141" v="338"/>
          <ac:picMkLst>
            <pc:docMk/>
            <pc:sldMk cId="1546604393" sldId="308"/>
            <ac:picMk id="4" creationId="{90DC6EB7-1CEF-350B-81C1-9B62D1F2F0A5}"/>
          </ac:picMkLst>
        </pc:picChg>
        <pc:picChg chg="del">
          <ac:chgData name="Anita Maria Feierabend" userId="afe64cb4-f115-4dba-b0a7-eb2f85d6646e" providerId="ADAL" clId="{C73AE76D-696E-4525-856C-0AA47F69B06D}" dt="2024-11-18T20:41:07.778" v="144" actId="21"/>
          <ac:picMkLst>
            <pc:docMk/>
            <pc:sldMk cId="1546604393" sldId="308"/>
            <ac:picMk id="6" creationId="{0349993E-BBC7-6E78-BE87-DC8166EAC9DA}"/>
          </ac:picMkLst>
        </pc:picChg>
      </pc:sldChg>
      <pc:sldChg chg="addSp modSp mod">
        <pc:chgData name="Anita Maria Feierabend" userId="afe64cb4-f115-4dba-b0a7-eb2f85d6646e" providerId="ADAL" clId="{C73AE76D-696E-4525-856C-0AA47F69B06D}" dt="2024-11-18T20:37:20.795" v="103" actId="14861"/>
        <pc:sldMkLst>
          <pc:docMk/>
          <pc:sldMk cId="3065530234" sldId="309"/>
        </pc:sldMkLst>
        <pc:picChg chg="add mod">
          <ac:chgData name="Anita Maria Feierabend" userId="afe64cb4-f115-4dba-b0a7-eb2f85d6646e" providerId="ADAL" clId="{C73AE76D-696E-4525-856C-0AA47F69B06D}" dt="2024-11-18T20:37:20.795" v="103" actId="14861"/>
          <ac:picMkLst>
            <pc:docMk/>
            <pc:sldMk cId="3065530234" sldId="309"/>
            <ac:picMk id="14" creationId="{BAAD2DE6-54A9-C02B-DC87-EB67326F9123}"/>
          </ac:picMkLst>
        </pc:picChg>
      </pc:sldChg>
      <pc:sldChg chg="addSp delSp modSp mod">
        <pc:chgData name="Anita Maria Feierabend" userId="afe64cb4-f115-4dba-b0a7-eb2f85d6646e" providerId="ADAL" clId="{C73AE76D-696E-4525-856C-0AA47F69B06D}" dt="2024-11-18T21:02:50.389" v="344" actId="20577"/>
        <pc:sldMkLst>
          <pc:docMk/>
          <pc:sldMk cId="2438454699" sldId="311"/>
        </pc:sldMkLst>
        <pc:spChg chg="mod">
          <ac:chgData name="Anita Maria Feierabend" userId="afe64cb4-f115-4dba-b0a7-eb2f85d6646e" providerId="ADAL" clId="{C73AE76D-696E-4525-856C-0AA47F69B06D}" dt="2024-11-18T21:02:50.389" v="344" actId="20577"/>
          <ac:spMkLst>
            <pc:docMk/>
            <pc:sldMk cId="2438454699" sldId="311"/>
            <ac:spMk id="4" creationId="{3AAC6762-19F4-DA77-9C67-FF7400361C72}"/>
          </ac:spMkLst>
        </pc:spChg>
        <pc:grpChg chg="add mod">
          <ac:chgData name="Anita Maria Feierabend" userId="afe64cb4-f115-4dba-b0a7-eb2f85d6646e" providerId="ADAL" clId="{C73AE76D-696E-4525-856C-0AA47F69B06D}" dt="2024-11-18T21:02:42.499" v="339"/>
          <ac:grpSpMkLst>
            <pc:docMk/>
            <pc:sldMk cId="2438454699" sldId="311"/>
            <ac:grpSpMk id="2" creationId="{B136865A-1FF4-DFF2-1C3E-7FE4B18DAA18}"/>
          </ac:grpSpMkLst>
        </pc:grpChg>
        <pc:picChg chg="mod">
          <ac:chgData name="Anita Maria Feierabend" userId="afe64cb4-f115-4dba-b0a7-eb2f85d6646e" providerId="ADAL" clId="{C73AE76D-696E-4525-856C-0AA47F69B06D}" dt="2024-11-18T21:02:42.499" v="339"/>
          <ac:picMkLst>
            <pc:docMk/>
            <pc:sldMk cId="2438454699" sldId="311"/>
            <ac:picMk id="3" creationId="{BA89B8CC-DC29-5105-F513-3256743688CC}"/>
          </ac:picMkLst>
        </pc:picChg>
        <pc:picChg chg="del">
          <ac:chgData name="Anita Maria Feierabend" userId="afe64cb4-f115-4dba-b0a7-eb2f85d6646e" providerId="ADAL" clId="{C73AE76D-696E-4525-856C-0AA47F69B06D}" dt="2024-11-18T20:38:59.199" v="124" actId="478"/>
          <ac:picMkLst>
            <pc:docMk/>
            <pc:sldMk cId="2438454699" sldId="311"/>
            <ac:picMk id="6" creationId="{0349993E-BBC7-6E78-BE87-DC8166EAC9DA}"/>
          </ac:picMkLst>
        </pc:picChg>
      </pc:sldChg>
      <pc:sldChg chg="addSp delSp modSp mod">
        <pc:chgData name="Anita Maria Feierabend" userId="afe64cb4-f115-4dba-b0a7-eb2f85d6646e" providerId="ADAL" clId="{C73AE76D-696E-4525-856C-0AA47F69B06D}" dt="2024-11-18T21:17:06.629" v="363" actId="20577"/>
        <pc:sldMkLst>
          <pc:docMk/>
          <pc:sldMk cId="4023645933" sldId="312"/>
        </pc:sldMkLst>
        <pc:spChg chg="mod">
          <ac:chgData name="Anita Maria Feierabend" userId="afe64cb4-f115-4dba-b0a7-eb2f85d6646e" providerId="ADAL" clId="{C73AE76D-696E-4525-856C-0AA47F69B06D}" dt="2024-11-18T21:17:06.629" v="363" actId="20577"/>
          <ac:spMkLst>
            <pc:docMk/>
            <pc:sldMk cId="4023645933" sldId="312"/>
            <ac:spMk id="20" creationId="{B77C15F2-50A7-3C1A-167F-D091F1B6B801}"/>
          </ac:spMkLst>
        </pc:spChg>
        <pc:grpChg chg="add mod">
          <ac:chgData name="Anita Maria Feierabend" userId="afe64cb4-f115-4dba-b0a7-eb2f85d6646e" providerId="ADAL" clId="{C73AE76D-696E-4525-856C-0AA47F69B06D}" dt="2024-11-18T21:16:27.548" v="359"/>
          <ac:grpSpMkLst>
            <pc:docMk/>
            <pc:sldMk cId="4023645933" sldId="312"/>
            <ac:grpSpMk id="8" creationId="{76168272-E10F-DF07-5CF3-0F32F7D4377C}"/>
          </ac:grpSpMkLst>
        </pc:grpChg>
        <pc:picChg chg="mod">
          <ac:chgData name="Anita Maria Feierabend" userId="afe64cb4-f115-4dba-b0a7-eb2f85d6646e" providerId="ADAL" clId="{C73AE76D-696E-4525-856C-0AA47F69B06D}" dt="2024-11-18T20:49:14.731" v="233" actId="1076"/>
          <ac:picMkLst>
            <pc:docMk/>
            <pc:sldMk cId="4023645933" sldId="312"/>
            <ac:picMk id="3" creationId="{0C2781C3-C80B-AB78-7073-EC9A34B4AD3D}"/>
          </ac:picMkLst>
        </pc:picChg>
        <pc:picChg chg="add mod modCrop">
          <ac:chgData name="Anita Maria Feierabend" userId="afe64cb4-f115-4dba-b0a7-eb2f85d6646e" providerId="ADAL" clId="{C73AE76D-696E-4525-856C-0AA47F69B06D}" dt="2024-11-18T20:49:16.185" v="234" actId="1076"/>
          <ac:picMkLst>
            <pc:docMk/>
            <pc:sldMk cId="4023645933" sldId="312"/>
            <ac:picMk id="4" creationId="{30EE84F1-92FA-2045-8DD7-5788D023AEDC}"/>
          </ac:picMkLst>
        </pc:picChg>
        <pc:picChg chg="mod">
          <ac:chgData name="Anita Maria Feierabend" userId="afe64cb4-f115-4dba-b0a7-eb2f85d6646e" providerId="ADAL" clId="{C73AE76D-696E-4525-856C-0AA47F69B06D}" dt="2024-11-18T21:16:27.548" v="359"/>
          <ac:picMkLst>
            <pc:docMk/>
            <pc:sldMk cId="4023645933" sldId="312"/>
            <ac:picMk id="14" creationId="{0F88D79C-1058-9057-2CD1-780B215D6F3C}"/>
          </ac:picMkLst>
        </pc:picChg>
        <pc:picChg chg="del">
          <ac:chgData name="Anita Maria Feierabend" userId="afe64cb4-f115-4dba-b0a7-eb2f85d6646e" providerId="ADAL" clId="{C73AE76D-696E-4525-856C-0AA47F69B06D}" dt="2024-11-18T20:48:06.894" v="198" actId="478"/>
          <ac:picMkLst>
            <pc:docMk/>
            <pc:sldMk cId="4023645933" sldId="312"/>
            <ac:picMk id="19" creationId="{81DA3B61-E79F-5C56-87D3-446CAC79A690}"/>
          </ac:picMkLst>
        </pc:picChg>
      </pc:sldChg>
      <pc:sldChg chg="addSp modSp mod">
        <pc:chgData name="Anita Maria Feierabend" userId="afe64cb4-f115-4dba-b0a7-eb2f85d6646e" providerId="ADAL" clId="{C73AE76D-696E-4525-856C-0AA47F69B06D}" dt="2024-11-18T21:10:46.794" v="354" actId="20577"/>
        <pc:sldMkLst>
          <pc:docMk/>
          <pc:sldMk cId="659459966" sldId="313"/>
        </pc:sldMkLst>
        <pc:spChg chg="mod">
          <ac:chgData name="Anita Maria Feierabend" userId="afe64cb4-f115-4dba-b0a7-eb2f85d6646e" providerId="ADAL" clId="{C73AE76D-696E-4525-856C-0AA47F69B06D}" dt="2024-11-18T21:10:46.794" v="354" actId="20577"/>
          <ac:spMkLst>
            <pc:docMk/>
            <pc:sldMk cId="659459966" sldId="313"/>
            <ac:spMk id="7" creationId="{E0B37C7E-3F7F-DF73-85BF-EEDB242E45F0}"/>
          </ac:spMkLst>
        </pc:spChg>
        <pc:grpChg chg="add mod">
          <ac:chgData name="Anita Maria Feierabend" userId="afe64cb4-f115-4dba-b0a7-eb2f85d6646e" providerId="ADAL" clId="{C73AE76D-696E-4525-856C-0AA47F69B06D}" dt="2024-11-18T21:09:22.671" v="350"/>
          <ac:grpSpMkLst>
            <pc:docMk/>
            <pc:sldMk cId="659459966" sldId="313"/>
            <ac:grpSpMk id="4" creationId="{9B6BB39F-34A0-6EC1-0C3D-3B859CDCCA79}"/>
          </ac:grpSpMkLst>
        </pc:grpChg>
        <pc:picChg chg="add mod">
          <ac:chgData name="Anita Maria Feierabend" userId="afe64cb4-f115-4dba-b0a7-eb2f85d6646e" providerId="ADAL" clId="{C73AE76D-696E-4525-856C-0AA47F69B06D}" dt="2024-11-18T20:45:47.582" v="192" actId="1076"/>
          <ac:picMkLst>
            <pc:docMk/>
            <pc:sldMk cId="659459966" sldId="313"/>
            <ac:picMk id="3" creationId="{83F42442-0B18-6AA8-25AF-B293F5B2D946}"/>
          </ac:picMkLst>
        </pc:picChg>
        <pc:picChg chg="mod">
          <ac:chgData name="Anita Maria Feierabend" userId="afe64cb4-f115-4dba-b0a7-eb2f85d6646e" providerId="ADAL" clId="{C73AE76D-696E-4525-856C-0AA47F69B06D}" dt="2024-11-18T21:09:22.671" v="350"/>
          <ac:picMkLst>
            <pc:docMk/>
            <pc:sldMk cId="659459966" sldId="313"/>
            <ac:picMk id="6" creationId="{D38E51D0-35EA-DBBD-8F3B-937AFC46E93D}"/>
          </ac:picMkLst>
        </pc:picChg>
      </pc:sldChg>
      <pc:sldChg chg="addSp delSp modSp mod">
        <pc:chgData name="Anita Maria Feierabend" userId="afe64cb4-f115-4dba-b0a7-eb2f85d6646e" providerId="ADAL" clId="{C73AE76D-696E-4525-856C-0AA47F69B06D}" dt="2024-11-18T21:10:50.531" v="356" actId="20577"/>
        <pc:sldMkLst>
          <pc:docMk/>
          <pc:sldMk cId="2205759014" sldId="314"/>
        </pc:sldMkLst>
        <pc:spChg chg="mod">
          <ac:chgData name="Anita Maria Feierabend" userId="afe64cb4-f115-4dba-b0a7-eb2f85d6646e" providerId="ADAL" clId="{C73AE76D-696E-4525-856C-0AA47F69B06D}" dt="2024-11-18T21:10:50.531" v="356" actId="20577"/>
          <ac:spMkLst>
            <pc:docMk/>
            <pc:sldMk cId="2205759014" sldId="314"/>
            <ac:spMk id="6" creationId="{AB04E3A6-D980-05AB-761E-0FC594F5FC0F}"/>
          </ac:spMkLst>
        </pc:spChg>
        <pc:grpChg chg="add mod">
          <ac:chgData name="Anita Maria Feierabend" userId="afe64cb4-f115-4dba-b0a7-eb2f85d6646e" providerId="ADAL" clId="{C73AE76D-696E-4525-856C-0AA47F69B06D}" dt="2024-11-18T21:09:23.765" v="351"/>
          <ac:grpSpMkLst>
            <pc:docMk/>
            <pc:sldMk cId="2205759014" sldId="314"/>
            <ac:grpSpMk id="2" creationId="{8766F212-72DC-96AD-5743-C3850FD8D536}"/>
          </ac:grpSpMkLst>
        </pc:grpChg>
        <pc:picChg chg="del">
          <ac:chgData name="Anita Maria Feierabend" userId="afe64cb4-f115-4dba-b0a7-eb2f85d6646e" providerId="ADAL" clId="{C73AE76D-696E-4525-856C-0AA47F69B06D}" dt="2024-11-18T20:46:08.461" v="193" actId="21"/>
          <ac:picMkLst>
            <pc:docMk/>
            <pc:sldMk cId="2205759014" sldId="314"/>
            <ac:picMk id="3" creationId="{DE18AE1E-F34B-6455-EDC3-6730330560B2}"/>
          </ac:picMkLst>
        </pc:picChg>
        <pc:picChg chg="mod">
          <ac:chgData name="Anita Maria Feierabend" userId="afe64cb4-f115-4dba-b0a7-eb2f85d6646e" providerId="ADAL" clId="{C73AE76D-696E-4525-856C-0AA47F69B06D}" dt="2024-11-18T21:09:23.765" v="351"/>
          <ac:picMkLst>
            <pc:docMk/>
            <pc:sldMk cId="2205759014" sldId="314"/>
            <ac:picMk id="4" creationId="{068E97DF-AC1F-0855-9BC0-B96390945B4E}"/>
          </ac:picMkLst>
        </pc:picChg>
      </pc:sldChg>
      <pc:sldChg chg="addSp modSp mod">
        <pc:chgData name="Anita Maria Feierabend" userId="afe64cb4-f115-4dba-b0a7-eb2f85d6646e" providerId="ADAL" clId="{C73AE76D-696E-4525-856C-0AA47F69B06D}" dt="2024-11-18T21:18:47.901" v="373" actId="20577"/>
        <pc:sldMkLst>
          <pc:docMk/>
          <pc:sldMk cId="270821195" sldId="315"/>
        </pc:sldMkLst>
        <pc:spChg chg="mod">
          <ac:chgData name="Anita Maria Feierabend" userId="afe64cb4-f115-4dba-b0a7-eb2f85d6646e" providerId="ADAL" clId="{C73AE76D-696E-4525-856C-0AA47F69B06D}" dt="2024-11-18T21:18:47.901" v="373" actId="20577"/>
          <ac:spMkLst>
            <pc:docMk/>
            <pc:sldMk cId="270821195" sldId="315"/>
            <ac:spMk id="4" creationId="{78AB8A5A-1AD1-A5A9-08E6-38775680BA94}"/>
          </ac:spMkLst>
        </pc:spChg>
        <pc:grpChg chg="add mod">
          <ac:chgData name="Anita Maria Feierabend" userId="afe64cb4-f115-4dba-b0a7-eb2f85d6646e" providerId="ADAL" clId="{C73AE76D-696E-4525-856C-0AA47F69B06D}" dt="2024-11-18T21:18:40.820" v="369"/>
          <ac:grpSpMkLst>
            <pc:docMk/>
            <pc:sldMk cId="270821195" sldId="315"/>
            <ac:grpSpMk id="2" creationId="{D446FA1D-DAD1-5E54-4B25-357D4B102C50}"/>
          </ac:grpSpMkLst>
        </pc:grpChg>
        <pc:picChg chg="mod">
          <ac:chgData name="Anita Maria Feierabend" userId="afe64cb4-f115-4dba-b0a7-eb2f85d6646e" providerId="ADAL" clId="{C73AE76D-696E-4525-856C-0AA47F69B06D}" dt="2024-11-18T21:18:40.820" v="369"/>
          <ac:picMkLst>
            <pc:docMk/>
            <pc:sldMk cId="270821195" sldId="315"/>
            <ac:picMk id="3" creationId="{D655B266-1E77-D904-BCE9-28E942D1C21E}"/>
          </ac:picMkLst>
        </pc:picChg>
        <pc:picChg chg="mod">
          <ac:chgData name="Anita Maria Feierabend" userId="afe64cb4-f115-4dba-b0a7-eb2f85d6646e" providerId="ADAL" clId="{C73AE76D-696E-4525-856C-0AA47F69B06D}" dt="2024-11-18T20:50:07.553" v="245" actId="14861"/>
          <ac:picMkLst>
            <pc:docMk/>
            <pc:sldMk cId="270821195" sldId="315"/>
            <ac:picMk id="6" creationId="{C5997A0D-46FD-0F55-5704-061E1A6D0D8D}"/>
          </ac:picMkLst>
        </pc:picChg>
      </pc:sldChg>
      <pc:sldChg chg="addSp delSp modSp mod">
        <pc:chgData name="Anita Maria Feierabend" userId="afe64cb4-f115-4dba-b0a7-eb2f85d6646e" providerId="ADAL" clId="{C73AE76D-696E-4525-856C-0AA47F69B06D}" dt="2024-11-18T21:18:51.974" v="375" actId="20577"/>
        <pc:sldMkLst>
          <pc:docMk/>
          <pc:sldMk cId="2395409428" sldId="316"/>
        </pc:sldMkLst>
        <pc:spChg chg="mod">
          <ac:chgData name="Anita Maria Feierabend" userId="afe64cb4-f115-4dba-b0a7-eb2f85d6646e" providerId="ADAL" clId="{C73AE76D-696E-4525-856C-0AA47F69B06D}" dt="2024-11-18T21:18:51.974" v="375" actId="20577"/>
          <ac:spMkLst>
            <pc:docMk/>
            <pc:sldMk cId="2395409428" sldId="316"/>
            <ac:spMk id="4" creationId="{240FCDA6-9D9B-25A3-46D4-871EDFE9C0DD}"/>
          </ac:spMkLst>
        </pc:spChg>
        <pc:grpChg chg="add mod">
          <ac:chgData name="Anita Maria Feierabend" userId="afe64cb4-f115-4dba-b0a7-eb2f85d6646e" providerId="ADAL" clId="{C73AE76D-696E-4525-856C-0AA47F69B06D}" dt="2024-11-18T21:18:42.282" v="370"/>
          <ac:grpSpMkLst>
            <pc:docMk/>
            <pc:sldMk cId="2395409428" sldId="316"/>
            <ac:grpSpMk id="2" creationId="{FEC7A0CB-84A0-F296-1EE4-6F05F8AFA341}"/>
          </ac:grpSpMkLst>
        </pc:grpChg>
        <pc:picChg chg="mod">
          <ac:chgData name="Anita Maria Feierabend" userId="afe64cb4-f115-4dba-b0a7-eb2f85d6646e" providerId="ADAL" clId="{C73AE76D-696E-4525-856C-0AA47F69B06D}" dt="2024-11-18T21:18:42.282" v="370"/>
          <ac:picMkLst>
            <pc:docMk/>
            <pc:sldMk cId="2395409428" sldId="316"/>
            <ac:picMk id="3" creationId="{BE7E6356-929F-24A0-F194-C7B55CB30E87}"/>
          </ac:picMkLst>
        </pc:picChg>
        <pc:picChg chg="del">
          <ac:chgData name="Anita Maria Feierabend" userId="afe64cb4-f115-4dba-b0a7-eb2f85d6646e" providerId="ADAL" clId="{C73AE76D-696E-4525-856C-0AA47F69B06D}" dt="2024-11-18T20:51:46.410" v="253" actId="478"/>
          <ac:picMkLst>
            <pc:docMk/>
            <pc:sldMk cId="2395409428" sldId="316"/>
            <ac:picMk id="8" creationId="{59967FA4-6D94-03ED-A1F9-8D5B5E2EA25B}"/>
          </ac:picMkLst>
        </pc:picChg>
      </pc:sldChg>
      <pc:sldChg chg="addSp delSp modSp mod">
        <pc:chgData name="Anita Maria Feierabend" userId="afe64cb4-f115-4dba-b0a7-eb2f85d6646e" providerId="ADAL" clId="{C73AE76D-696E-4525-856C-0AA47F69B06D}" dt="2024-11-18T21:24:20.346" v="389" actId="20577"/>
        <pc:sldMkLst>
          <pc:docMk/>
          <pc:sldMk cId="2215725212" sldId="317"/>
        </pc:sldMkLst>
        <pc:spChg chg="mod">
          <ac:chgData name="Anita Maria Feierabend" userId="afe64cb4-f115-4dba-b0a7-eb2f85d6646e" providerId="ADAL" clId="{C73AE76D-696E-4525-856C-0AA47F69B06D}" dt="2024-11-18T21:24:20.346" v="389" actId="20577"/>
          <ac:spMkLst>
            <pc:docMk/>
            <pc:sldMk cId="2215725212" sldId="317"/>
            <ac:spMk id="4" creationId="{D145DA6D-0001-BE2C-BB02-292C31DF8900}"/>
          </ac:spMkLst>
        </pc:spChg>
        <pc:grpChg chg="add mod">
          <ac:chgData name="Anita Maria Feierabend" userId="afe64cb4-f115-4dba-b0a7-eb2f85d6646e" providerId="ADAL" clId="{C73AE76D-696E-4525-856C-0AA47F69B06D}" dt="2024-11-18T21:24:13.878" v="385"/>
          <ac:grpSpMkLst>
            <pc:docMk/>
            <pc:sldMk cId="2215725212" sldId="317"/>
            <ac:grpSpMk id="2" creationId="{C6CDE3DF-E372-D739-AB8D-CF84F03DD320}"/>
          </ac:grpSpMkLst>
        </pc:grpChg>
        <pc:picChg chg="mod">
          <ac:chgData name="Anita Maria Feierabend" userId="afe64cb4-f115-4dba-b0a7-eb2f85d6646e" providerId="ADAL" clId="{C73AE76D-696E-4525-856C-0AA47F69B06D}" dt="2024-11-18T21:24:13.878" v="385"/>
          <ac:picMkLst>
            <pc:docMk/>
            <pc:sldMk cId="2215725212" sldId="317"/>
            <ac:picMk id="3" creationId="{0BDFFB4B-FD9F-0CEF-0B8C-5380E9730034}"/>
          </ac:picMkLst>
        </pc:picChg>
        <pc:picChg chg="del">
          <ac:chgData name="Anita Maria Feierabend" userId="afe64cb4-f115-4dba-b0a7-eb2f85d6646e" providerId="ADAL" clId="{C73AE76D-696E-4525-856C-0AA47F69B06D}" dt="2024-11-18T20:55:08.100" v="256" actId="21"/>
          <ac:picMkLst>
            <pc:docMk/>
            <pc:sldMk cId="2215725212" sldId="317"/>
            <ac:picMk id="7" creationId="{9F3EAB54-3EC3-EAD4-9156-EDEB1C137E67}"/>
          </ac:picMkLst>
        </pc:picChg>
      </pc:sldChg>
      <pc:sldChg chg="addSp modSp mod">
        <pc:chgData name="Anita Maria Feierabend" userId="afe64cb4-f115-4dba-b0a7-eb2f85d6646e" providerId="ADAL" clId="{C73AE76D-696E-4525-856C-0AA47F69B06D}" dt="2024-11-18T21:23:36.967" v="384" actId="20577"/>
        <pc:sldMkLst>
          <pc:docMk/>
          <pc:sldMk cId="2790090354" sldId="318"/>
        </pc:sldMkLst>
        <pc:spChg chg="mod">
          <ac:chgData name="Anita Maria Feierabend" userId="afe64cb4-f115-4dba-b0a7-eb2f85d6646e" providerId="ADAL" clId="{C73AE76D-696E-4525-856C-0AA47F69B06D}" dt="2024-11-18T21:23:36.967" v="384" actId="20577"/>
          <ac:spMkLst>
            <pc:docMk/>
            <pc:sldMk cId="2790090354" sldId="318"/>
            <ac:spMk id="15" creationId="{24229E6D-7264-AFFB-F5CF-82233CFB9604}"/>
          </ac:spMkLst>
        </pc:spChg>
        <pc:grpChg chg="add mod">
          <ac:chgData name="Anita Maria Feierabend" userId="afe64cb4-f115-4dba-b0a7-eb2f85d6646e" providerId="ADAL" clId="{C73AE76D-696E-4525-856C-0AA47F69B06D}" dt="2024-11-18T21:23:03.764" v="378"/>
          <ac:grpSpMkLst>
            <pc:docMk/>
            <pc:sldMk cId="2790090354" sldId="318"/>
            <ac:grpSpMk id="2" creationId="{76A4E5D8-0C9E-627F-A150-7AA0047E6316}"/>
          </ac:grpSpMkLst>
        </pc:grpChg>
        <pc:picChg chg="mod">
          <ac:chgData name="Anita Maria Feierabend" userId="afe64cb4-f115-4dba-b0a7-eb2f85d6646e" providerId="ADAL" clId="{C73AE76D-696E-4525-856C-0AA47F69B06D}" dt="2024-11-18T21:23:03.764" v="378"/>
          <ac:picMkLst>
            <pc:docMk/>
            <pc:sldMk cId="2790090354" sldId="318"/>
            <ac:picMk id="3" creationId="{D1F872F8-3C70-4B9D-80D6-68637AF0C5F5}"/>
          </ac:picMkLst>
        </pc:picChg>
      </pc:sldChg>
      <pc:sldChg chg="addSp delSp modSp mod">
        <pc:chgData name="Anita Maria Feierabend" userId="afe64cb4-f115-4dba-b0a7-eb2f85d6646e" providerId="ADAL" clId="{C73AE76D-696E-4525-856C-0AA47F69B06D}" dt="2024-11-18T21:24:24.148" v="391" actId="20577"/>
        <pc:sldMkLst>
          <pc:docMk/>
          <pc:sldMk cId="1116831846" sldId="319"/>
        </pc:sldMkLst>
        <pc:spChg chg="mod">
          <ac:chgData name="Anita Maria Feierabend" userId="afe64cb4-f115-4dba-b0a7-eb2f85d6646e" providerId="ADAL" clId="{C73AE76D-696E-4525-856C-0AA47F69B06D}" dt="2024-11-18T21:24:24.148" v="391" actId="20577"/>
          <ac:spMkLst>
            <pc:docMk/>
            <pc:sldMk cId="1116831846" sldId="319"/>
            <ac:spMk id="6" creationId="{0F2D8E48-94ED-1C85-BDC8-42E899434A96}"/>
          </ac:spMkLst>
        </pc:spChg>
        <pc:grpChg chg="add mod">
          <ac:chgData name="Anita Maria Feierabend" userId="afe64cb4-f115-4dba-b0a7-eb2f85d6646e" providerId="ADAL" clId="{C73AE76D-696E-4525-856C-0AA47F69B06D}" dt="2024-11-18T21:24:14.870" v="386"/>
          <ac:grpSpMkLst>
            <pc:docMk/>
            <pc:sldMk cId="1116831846" sldId="319"/>
            <ac:grpSpMk id="3" creationId="{8185789A-2E3B-BC90-3999-8691876A1970}"/>
          </ac:grpSpMkLst>
        </pc:grpChg>
        <pc:picChg chg="add del mod">
          <ac:chgData name="Anita Maria Feierabend" userId="afe64cb4-f115-4dba-b0a7-eb2f85d6646e" providerId="ADAL" clId="{C73AE76D-696E-4525-856C-0AA47F69B06D}" dt="2024-11-18T20:55:20.777" v="259" actId="478"/>
          <ac:picMkLst>
            <pc:docMk/>
            <pc:sldMk cId="1116831846" sldId="319"/>
            <ac:picMk id="2" creationId="{9F3EAB54-3EC3-EAD4-9156-EDEB1C137E67}"/>
          </ac:picMkLst>
        </pc:picChg>
        <pc:picChg chg="mod">
          <ac:chgData name="Anita Maria Feierabend" userId="afe64cb4-f115-4dba-b0a7-eb2f85d6646e" providerId="ADAL" clId="{C73AE76D-696E-4525-856C-0AA47F69B06D}" dt="2024-11-18T21:24:14.870" v="386"/>
          <ac:picMkLst>
            <pc:docMk/>
            <pc:sldMk cId="1116831846" sldId="319"/>
            <ac:picMk id="4" creationId="{BDC2604C-CFCC-9A1F-FC8A-37F8D25F29BF}"/>
          </ac:picMkLst>
        </pc:picChg>
        <pc:picChg chg="del">
          <ac:chgData name="Anita Maria Feierabend" userId="afe64cb4-f115-4dba-b0a7-eb2f85d6646e" providerId="ADAL" clId="{C73AE76D-696E-4525-856C-0AA47F69B06D}" dt="2024-11-18T20:52:42.415" v="254" actId="478"/>
          <ac:picMkLst>
            <pc:docMk/>
            <pc:sldMk cId="1116831846" sldId="319"/>
            <ac:picMk id="7" creationId="{9F3EAB54-3EC3-EAD4-9156-EDEB1C137E67}"/>
          </ac:picMkLst>
        </pc:picChg>
        <pc:picChg chg="del">
          <ac:chgData name="Anita Maria Feierabend" userId="afe64cb4-f115-4dba-b0a7-eb2f85d6646e" providerId="ADAL" clId="{C73AE76D-696E-4525-856C-0AA47F69B06D}" dt="2024-11-18T20:52:43.049" v="255" actId="478"/>
          <ac:picMkLst>
            <pc:docMk/>
            <pc:sldMk cId="1116831846" sldId="319"/>
            <ac:picMk id="10" creationId="{A8112E35-550B-D040-1841-8F8022019250}"/>
          </ac:picMkLst>
        </pc:picChg>
      </pc:sldChg>
      <pc:sldChg chg="addSp delSp modSp mod modNotesTx">
        <pc:chgData name="Anita Maria Feierabend" userId="afe64cb4-f115-4dba-b0a7-eb2f85d6646e" providerId="ADAL" clId="{C73AE76D-696E-4525-856C-0AA47F69B06D}" dt="2024-11-18T23:34:55.528" v="462" actId="20577"/>
        <pc:sldMkLst>
          <pc:docMk/>
          <pc:sldMk cId="1064197440" sldId="320"/>
        </pc:sldMkLst>
        <pc:spChg chg="del">
          <ac:chgData name="Anita Maria Feierabend" userId="afe64cb4-f115-4dba-b0a7-eb2f85d6646e" providerId="ADAL" clId="{C73AE76D-696E-4525-856C-0AA47F69B06D}" dt="2024-11-18T20:59:17.413" v="296" actId="478"/>
          <ac:spMkLst>
            <pc:docMk/>
            <pc:sldMk cId="1064197440" sldId="320"/>
            <ac:spMk id="5" creationId="{3CCAD47F-8715-DE8C-82BB-89D3CC1546BD}"/>
          </ac:spMkLst>
        </pc:spChg>
        <pc:spChg chg="mod">
          <ac:chgData name="Anita Maria Feierabend" userId="afe64cb4-f115-4dba-b0a7-eb2f85d6646e" providerId="ADAL" clId="{C73AE76D-696E-4525-856C-0AA47F69B06D}" dt="2024-11-18T21:28:35.950" v="403" actId="20577"/>
          <ac:spMkLst>
            <pc:docMk/>
            <pc:sldMk cId="1064197440" sldId="320"/>
            <ac:spMk id="6" creationId="{59707C49-E910-F9E8-ECB9-9A092046B831}"/>
          </ac:spMkLst>
        </pc:spChg>
        <pc:grpChg chg="add mod">
          <ac:chgData name="Anita Maria Feierabend" userId="afe64cb4-f115-4dba-b0a7-eb2f85d6646e" providerId="ADAL" clId="{C73AE76D-696E-4525-856C-0AA47F69B06D}" dt="2024-11-18T21:28:23.624" v="395"/>
          <ac:grpSpMkLst>
            <pc:docMk/>
            <pc:sldMk cId="1064197440" sldId="320"/>
            <ac:grpSpMk id="2" creationId="{90C7CD91-06EB-A605-8224-F6D165A8D33D}"/>
          </ac:grpSpMkLst>
        </pc:grpChg>
        <pc:picChg chg="mod">
          <ac:chgData name="Anita Maria Feierabend" userId="afe64cb4-f115-4dba-b0a7-eb2f85d6646e" providerId="ADAL" clId="{C73AE76D-696E-4525-856C-0AA47F69B06D}" dt="2024-11-18T21:00:01.087" v="334" actId="14100"/>
          <ac:picMkLst>
            <pc:docMk/>
            <pc:sldMk cId="1064197440" sldId="320"/>
            <ac:picMk id="3" creationId="{2D25FB78-F586-7A2D-EC7F-9A532669F5ED}"/>
          </ac:picMkLst>
        </pc:picChg>
        <pc:picChg chg="mod">
          <ac:chgData name="Anita Maria Feierabend" userId="afe64cb4-f115-4dba-b0a7-eb2f85d6646e" providerId="ADAL" clId="{C73AE76D-696E-4525-856C-0AA47F69B06D}" dt="2024-11-18T21:28:23.624" v="395"/>
          <ac:picMkLst>
            <pc:docMk/>
            <pc:sldMk cId="1064197440" sldId="320"/>
            <ac:picMk id="4" creationId="{A5D6D199-25CE-D884-C36F-6F937D9AB251}"/>
          </ac:picMkLst>
        </pc:picChg>
      </pc:sldChg>
      <pc:sldChg chg="addSp modSp mod">
        <pc:chgData name="Anita Maria Feierabend" userId="afe64cb4-f115-4dba-b0a7-eb2f85d6646e" providerId="ADAL" clId="{C73AE76D-696E-4525-856C-0AA47F69B06D}" dt="2024-11-18T21:09:17.515" v="349" actId="20577"/>
        <pc:sldMkLst>
          <pc:docMk/>
          <pc:sldMk cId="939204009" sldId="321"/>
        </pc:sldMkLst>
        <pc:spChg chg="mod">
          <ac:chgData name="Anita Maria Feierabend" userId="afe64cb4-f115-4dba-b0a7-eb2f85d6646e" providerId="ADAL" clId="{C73AE76D-696E-4525-856C-0AA47F69B06D}" dt="2024-11-18T21:09:17.515" v="349" actId="20577"/>
          <ac:spMkLst>
            <pc:docMk/>
            <pc:sldMk cId="939204009" sldId="321"/>
            <ac:spMk id="21" creationId="{29BEBAD3-3B66-3D05-44E6-0BE41B427B81}"/>
          </ac:spMkLst>
        </pc:spChg>
        <pc:grpChg chg="add mod">
          <ac:chgData name="Anita Maria Feierabend" userId="afe64cb4-f115-4dba-b0a7-eb2f85d6646e" providerId="ADAL" clId="{C73AE76D-696E-4525-856C-0AA47F69B06D}" dt="2024-11-18T21:09:12.726" v="347"/>
          <ac:grpSpMkLst>
            <pc:docMk/>
            <pc:sldMk cId="939204009" sldId="321"/>
            <ac:grpSpMk id="15" creationId="{3894D8DA-0096-941F-1E91-4ECDFA090FA0}"/>
          </ac:grpSpMkLst>
        </pc:grpChg>
        <pc:picChg chg="add mod">
          <ac:chgData name="Anita Maria Feierabend" userId="afe64cb4-f115-4dba-b0a7-eb2f85d6646e" providerId="ADAL" clId="{C73AE76D-696E-4525-856C-0AA47F69B06D}" dt="2024-11-18T20:45:21.953" v="182" actId="1076"/>
          <ac:picMkLst>
            <pc:docMk/>
            <pc:sldMk cId="939204009" sldId="321"/>
            <ac:picMk id="8" creationId="{9CDAC0D2-A7E3-AC99-FC5D-C98FFFC563AF}"/>
          </ac:picMkLst>
        </pc:picChg>
        <pc:picChg chg="mod">
          <ac:chgData name="Anita Maria Feierabend" userId="afe64cb4-f115-4dba-b0a7-eb2f85d6646e" providerId="ADAL" clId="{C73AE76D-696E-4525-856C-0AA47F69B06D}" dt="2024-11-18T21:09:12.726" v="347"/>
          <ac:picMkLst>
            <pc:docMk/>
            <pc:sldMk cId="939204009" sldId="321"/>
            <ac:picMk id="20" creationId="{B25ED705-F414-32D3-AE21-D6DC47E46A55}"/>
          </ac:picMkLst>
        </pc:picChg>
      </pc:sldChg>
      <pc:sldChg chg="addSp delSp modSp mod">
        <pc:chgData name="Anita Maria Feierabend" userId="afe64cb4-f115-4dba-b0a7-eb2f85d6646e" providerId="ADAL" clId="{C73AE76D-696E-4525-856C-0AA47F69B06D}" dt="2024-11-18T21:02:33.931" v="337" actId="20577"/>
        <pc:sldMkLst>
          <pc:docMk/>
          <pc:sldMk cId="1006720706" sldId="322"/>
        </pc:sldMkLst>
        <pc:spChg chg="mod">
          <ac:chgData name="Anita Maria Feierabend" userId="afe64cb4-f115-4dba-b0a7-eb2f85d6646e" providerId="ADAL" clId="{C73AE76D-696E-4525-856C-0AA47F69B06D}" dt="2024-11-18T21:02:33.931" v="337" actId="20577"/>
          <ac:spMkLst>
            <pc:docMk/>
            <pc:sldMk cId="1006720706" sldId="322"/>
            <ac:spMk id="19" creationId="{00FA7C1A-4AA0-33B4-F75D-965A89BE6D9A}"/>
          </ac:spMkLst>
        </pc:spChg>
        <pc:grpChg chg="add mod">
          <ac:chgData name="Anita Maria Feierabend" userId="afe64cb4-f115-4dba-b0a7-eb2f85d6646e" providerId="ADAL" clId="{C73AE76D-696E-4525-856C-0AA47F69B06D}" dt="2024-11-18T21:02:28.488" v="335"/>
          <ac:grpSpMkLst>
            <pc:docMk/>
            <pc:sldMk cId="1006720706" sldId="322"/>
            <ac:grpSpMk id="14" creationId="{32A5FB43-F838-3446-8D13-25EF137E06EC}"/>
          </ac:grpSpMkLst>
        </pc:grpChg>
        <pc:picChg chg="add del mod modCrop">
          <ac:chgData name="Anita Maria Feierabend" userId="afe64cb4-f115-4dba-b0a7-eb2f85d6646e" providerId="ADAL" clId="{C73AE76D-696E-4525-856C-0AA47F69B06D}" dt="2024-11-18T20:39:52.992" v="125" actId="21"/>
          <ac:picMkLst>
            <pc:docMk/>
            <pc:sldMk cId="1006720706" sldId="322"/>
            <ac:picMk id="3" creationId="{18977016-9348-BFD6-4B3C-BFC67E82CFE6}"/>
          </ac:picMkLst>
        </pc:picChg>
        <pc:picChg chg="add mod">
          <ac:chgData name="Anita Maria Feierabend" userId="afe64cb4-f115-4dba-b0a7-eb2f85d6646e" providerId="ADAL" clId="{C73AE76D-696E-4525-856C-0AA47F69B06D}" dt="2024-11-18T20:40:09.898" v="139" actId="14861"/>
          <ac:picMkLst>
            <pc:docMk/>
            <pc:sldMk cId="1006720706" sldId="322"/>
            <ac:picMk id="8" creationId="{BB1DAA34-5D72-8806-3090-82D7E78BD814}"/>
          </ac:picMkLst>
        </pc:picChg>
        <pc:picChg chg="mod">
          <ac:chgData name="Anita Maria Feierabend" userId="afe64cb4-f115-4dba-b0a7-eb2f85d6646e" providerId="ADAL" clId="{C73AE76D-696E-4525-856C-0AA47F69B06D}" dt="2024-11-18T21:02:28.488" v="335"/>
          <ac:picMkLst>
            <pc:docMk/>
            <pc:sldMk cId="1006720706" sldId="322"/>
            <ac:picMk id="15" creationId="{A9BF6422-8CFF-EA68-00E3-F898C901A2E4}"/>
          </ac:picMkLst>
        </pc:picChg>
      </pc:sldChg>
      <pc:sldChg chg="modSp mod">
        <pc:chgData name="Anita Maria Feierabend" userId="afe64cb4-f115-4dba-b0a7-eb2f85d6646e" providerId="ADAL" clId="{C73AE76D-696E-4525-856C-0AA47F69B06D}" dt="2024-11-18T20:22:08.020" v="18" actId="14861"/>
        <pc:sldMkLst>
          <pc:docMk/>
          <pc:sldMk cId="2563159714" sldId="323"/>
        </pc:sldMkLst>
        <pc:picChg chg="mod modCrop">
          <ac:chgData name="Anita Maria Feierabend" userId="afe64cb4-f115-4dba-b0a7-eb2f85d6646e" providerId="ADAL" clId="{C73AE76D-696E-4525-856C-0AA47F69B06D}" dt="2024-11-18T20:22:08.020" v="18" actId="14861"/>
          <ac:picMkLst>
            <pc:docMk/>
            <pc:sldMk cId="2563159714" sldId="323"/>
            <ac:picMk id="7" creationId="{6C1498E8-A622-E49C-D620-3B2D08E2EFAD}"/>
          </ac:picMkLst>
        </pc:picChg>
      </pc:sldChg>
      <pc:sldChg chg="addSp modSp mod">
        <pc:chgData name="Anita Maria Feierabend" userId="afe64cb4-f115-4dba-b0a7-eb2f85d6646e" providerId="ADAL" clId="{C73AE76D-696E-4525-856C-0AA47F69B06D}" dt="2024-11-18T20:21:51.615" v="17" actId="14861"/>
        <pc:sldMkLst>
          <pc:docMk/>
          <pc:sldMk cId="666798642" sldId="324"/>
        </pc:sldMkLst>
        <pc:picChg chg="add mod">
          <ac:chgData name="Anita Maria Feierabend" userId="afe64cb4-f115-4dba-b0a7-eb2f85d6646e" providerId="ADAL" clId="{C73AE76D-696E-4525-856C-0AA47F69B06D}" dt="2024-11-18T20:21:51.615" v="17" actId="14861"/>
          <ac:picMkLst>
            <pc:docMk/>
            <pc:sldMk cId="666798642" sldId="324"/>
            <ac:picMk id="6" creationId="{86020813-1CF1-7DF0-C4C6-170CD5982494}"/>
          </ac:picMkLst>
        </pc:picChg>
      </pc:sldChg>
      <pc:sldChg chg="addSp delSp modSp mod">
        <pc:chgData name="Anita Maria Feierabend" userId="afe64cb4-f115-4dba-b0a7-eb2f85d6646e" providerId="ADAL" clId="{C73AE76D-696E-4525-856C-0AA47F69B06D}" dt="2024-11-18T21:02:53.946" v="346" actId="20577"/>
        <pc:sldMkLst>
          <pc:docMk/>
          <pc:sldMk cId="1525386783" sldId="325"/>
        </pc:sldMkLst>
        <pc:spChg chg="mod">
          <ac:chgData name="Anita Maria Feierabend" userId="afe64cb4-f115-4dba-b0a7-eb2f85d6646e" providerId="ADAL" clId="{C73AE76D-696E-4525-856C-0AA47F69B06D}" dt="2024-11-18T21:02:53.946" v="346" actId="20577"/>
          <ac:spMkLst>
            <pc:docMk/>
            <pc:sldMk cId="1525386783" sldId="325"/>
            <ac:spMk id="8" creationId="{5B0FFC66-AC10-0047-B9A5-BC5AAC495212}"/>
          </ac:spMkLst>
        </pc:spChg>
        <pc:grpChg chg="add mod">
          <ac:chgData name="Anita Maria Feierabend" userId="afe64cb4-f115-4dba-b0a7-eb2f85d6646e" providerId="ADAL" clId="{C73AE76D-696E-4525-856C-0AA47F69B06D}" dt="2024-11-18T21:02:43.453" v="340"/>
          <ac:grpSpMkLst>
            <pc:docMk/>
            <pc:sldMk cId="1525386783" sldId="325"/>
            <ac:grpSpMk id="5" creationId="{CF33DAA1-0C57-EF4D-F6FA-6992CB6CF526}"/>
          </ac:grpSpMkLst>
        </pc:grpChg>
        <pc:picChg chg="add del mod">
          <ac:chgData name="Anita Maria Feierabend" userId="afe64cb4-f115-4dba-b0a7-eb2f85d6646e" providerId="ADAL" clId="{C73AE76D-696E-4525-856C-0AA47F69B06D}" dt="2024-11-18T20:41:10.661" v="146" actId="21"/>
          <ac:picMkLst>
            <pc:docMk/>
            <pc:sldMk cId="1525386783" sldId="325"/>
            <ac:picMk id="3" creationId="{18977016-9348-BFD6-4B3C-BFC67E82CFE6}"/>
          </ac:picMkLst>
        </pc:picChg>
        <pc:picChg chg="add mod">
          <ac:chgData name="Anita Maria Feierabend" userId="afe64cb4-f115-4dba-b0a7-eb2f85d6646e" providerId="ADAL" clId="{C73AE76D-696E-4525-856C-0AA47F69B06D}" dt="2024-11-18T20:43:47.757" v="165" actId="1076"/>
          <ac:picMkLst>
            <pc:docMk/>
            <pc:sldMk cId="1525386783" sldId="325"/>
            <ac:picMk id="4" creationId="{C335C4E0-7819-97DB-FBDF-FECD91A654D6}"/>
          </ac:picMkLst>
        </pc:picChg>
        <pc:picChg chg="add mod">
          <ac:chgData name="Anita Maria Feierabend" userId="afe64cb4-f115-4dba-b0a7-eb2f85d6646e" providerId="ADAL" clId="{C73AE76D-696E-4525-856C-0AA47F69B06D}" dt="2024-11-18T20:43:42.924" v="162" actId="1076"/>
          <ac:picMkLst>
            <pc:docMk/>
            <pc:sldMk cId="1525386783" sldId="325"/>
            <ac:picMk id="6" creationId="{0349993E-BBC7-6E78-BE87-DC8166EAC9DA}"/>
          </ac:picMkLst>
        </pc:picChg>
        <pc:picChg chg="mod">
          <ac:chgData name="Anita Maria Feierabend" userId="afe64cb4-f115-4dba-b0a7-eb2f85d6646e" providerId="ADAL" clId="{C73AE76D-696E-4525-856C-0AA47F69B06D}" dt="2024-11-18T21:02:43.453" v="340"/>
          <ac:picMkLst>
            <pc:docMk/>
            <pc:sldMk cId="1525386783" sldId="325"/>
            <ac:picMk id="7" creationId="{6AE10D79-1FD7-CD1C-88EC-578DBDAEA1E2}"/>
          </ac:picMkLst>
        </pc:picChg>
      </pc:sldChg>
      <pc:sldChg chg="addSp modSp mod">
        <pc:chgData name="Anita Maria Feierabend" userId="afe64cb4-f115-4dba-b0a7-eb2f85d6646e" providerId="ADAL" clId="{C73AE76D-696E-4525-856C-0AA47F69B06D}" dt="2024-11-18T21:10:54.107" v="358" actId="20577"/>
        <pc:sldMkLst>
          <pc:docMk/>
          <pc:sldMk cId="1835878928" sldId="326"/>
        </pc:sldMkLst>
        <pc:spChg chg="mod">
          <ac:chgData name="Anita Maria Feierabend" userId="afe64cb4-f115-4dba-b0a7-eb2f85d6646e" providerId="ADAL" clId="{C73AE76D-696E-4525-856C-0AA47F69B06D}" dt="2024-11-18T21:10:54.107" v="358" actId="20577"/>
          <ac:spMkLst>
            <pc:docMk/>
            <pc:sldMk cId="1835878928" sldId="326"/>
            <ac:spMk id="5" creationId="{5ED1A1E4-2DA3-6747-A1DB-925F3B4F1E54}"/>
          </ac:spMkLst>
        </pc:spChg>
        <pc:grpChg chg="add mod">
          <ac:chgData name="Anita Maria Feierabend" userId="afe64cb4-f115-4dba-b0a7-eb2f85d6646e" providerId="ADAL" clId="{C73AE76D-696E-4525-856C-0AA47F69B06D}" dt="2024-11-18T21:09:25.322" v="352"/>
          <ac:grpSpMkLst>
            <pc:docMk/>
            <pc:sldMk cId="1835878928" sldId="326"/>
            <ac:grpSpMk id="2" creationId="{42A384E2-2CA9-8890-32FB-0206D231ED88}"/>
          </ac:grpSpMkLst>
        </pc:grpChg>
        <pc:picChg chg="add mod">
          <ac:chgData name="Anita Maria Feierabend" userId="afe64cb4-f115-4dba-b0a7-eb2f85d6646e" providerId="ADAL" clId="{C73AE76D-696E-4525-856C-0AA47F69B06D}" dt="2024-11-18T20:46:22.889" v="197" actId="14861"/>
          <ac:picMkLst>
            <pc:docMk/>
            <pc:sldMk cId="1835878928" sldId="326"/>
            <ac:picMk id="3" creationId="{DE18AE1E-F34B-6455-EDC3-6730330560B2}"/>
          </ac:picMkLst>
        </pc:picChg>
        <pc:picChg chg="mod">
          <ac:chgData name="Anita Maria Feierabend" userId="afe64cb4-f115-4dba-b0a7-eb2f85d6646e" providerId="ADAL" clId="{C73AE76D-696E-4525-856C-0AA47F69B06D}" dt="2024-11-18T21:09:25.322" v="352"/>
          <ac:picMkLst>
            <pc:docMk/>
            <pc:sldMk cId="1835878928" sldId="326"/>
            <ac:picMk id="4" creationId="{F013D970-B59D-9846-5504-0A02AC150B13}"/>
          </ac:picMkLst>
        </pc:picChg>
      </pc:sldChg>
      <pc:sldChg chg="addSp delSp modSp add mod">
        <pc:chgData name="Anita Maria Feierabend" userId="afe64cb4-f115-4dba-b0a7-eb2f85d6646e" providerId="ADAL" clId="{C73AE76D-696E-4525-856C-0AA47F69B06D}" dt="2024-11-18T21:18:55.371" v="377" actId="20577"/>
        <pc:sldMkLst>
          <pc:docMk/>
          <pc:sldMk cId="2902636405" sldId="327"/>
        </pc:sldMkLst>
        <pc:spChg chg="mod">
          <ac:chgData name="Anita Maria Feierabend" userId="afe64cb4-f115-4dba-b0a7-eb2f85d6646e" providerId="ADAL" clId="{C73AE76D-696E-4525-856C-0AA47F69B06D}" dt="2024-11-18T21:18:55.371" v="377" actId="20577"/>
          <ac:spMkLst>
            <pc:docMk/>
            <pc:sldMk cId="2902636405" sldId="327"/>
            <ac:spMk id="4" creationId="{B6B38191-F650-F530-83A6-E0FD9447F9A3}"/>
          </ac:spMkLst>
        </pc:spChg>
        <pc:spChg chg="del">
          <ac:chgData name="Anita Maria Feierabend" userId="afe64cb4-f115-4dba-b0a7-eb2f85d6646e" providerId="ADAL" clId="{C73AE76D-696E-4525-856C-0AA47F69B06D}" dt="2024-11-18T20:50:17.397" v="247" actId="478"/>
          <ac:spMkLst>
            <pc:docMk/>
            <pc:sldMk cId="2902636405" sldId="327"/>
            <ac:spMk id="5" creationId="{DFE84F08-C0D7-EAA9-8280-1ED54B6F519D}"/>
          </ac:spMkLst>
        </pc:spChg>
        <pc:spChg chg="del mod">
          <ac:chgData name="Anita Maria Feierabend" userId="afe64cb4-f115-4dba-b0a7-eb2f85d6646e" providerId="ADAL" clId="{C73AE76D-696E-4525-856C-0AA47F69B06D}" dt="2024-11-18T20:50:19.360" v="249" actId="478"/>
          <ac:spMkLst>
            <pc:docMk/>
            <pc:sldMk cId="2902636405" sldId="327"/>
            <ac:spMk id="9" creationId="{09C0589D-6380-5674-19A4-13B2B43827F1}"/>
          </ac:spMkLst>
        </pc:spChg>
        <pc:grpChg chg="add mod">
          <ac:chgData name="Anita Maria Feierabend" userId="afe64cb4-f115-4dba-b0a7-eb2f85d6646e" providerId="ADAL" clId="{C73AE76D-696E-4525-856C-0AA47F69B06D}" dt="2024-11-18T21:18:43.226" v="371"/>
          <ac:grpSpMkLst>
            <pc:docMk/>
            <pc:sldMk cId="2902636405" sldId="327"/>
            <ac:grpSpMk id="2" creationId="{441AB498-2E22-DD6C-A23F-0745A1BEFBDF}"/>
          </ac:grpSpMkLst>
        </pc:grpChg>
        <pc:picChg chg="mod">
          <ac:chgData name="Anita Maria Feierabend" userId="afe64cb4-f115-4dba-b0a7-eb2f85d6646e" providerId="ADAL" clId="{C73AE76D-696E-4525-856C-0AA47F69B06D}" dt="2024-11-18T21:18:43.226" v="371"/>
          <ac:picMkLst>
            <pc:docMk/>
            <pc:sldMk cId="2902636405" sldId="327"/>
            <ac:picMk id="3" creationId="{6E40D8EA-03AE-903F-695A-BD164AEC3D26}"/>
          </ac:picMkLst>
        </pc:picChg>
        <pc:picChg chg="mod">
          <ac:chgData name="Anita Maria Feierabend" userId="afe64cb4-f115-4dba-b0a7-eb2f85d6646e" providerId="ADAL" clId="{C73AE76D-696E-4525-856C-0AA47F69B06D}" dt="2024-11-18T20:50:26.896" v="252" actId="14861"/>
          <ac:picMkLst>
            <pc:docMk/>
            <pc:sldMk cId="2902636405" sldId="327"/>
            <ac:picMk id="8" creationId="{E33F7689-EC37-4474-5286-77AC91D49480}"/>
          </ac:picMkLst>
        </pc:picChg>
      </pc:sldChg>
      <pc:sldChg chg="addSp delSp modSp add mod">
        <pc:chgData name="Anita Maria Feierabend" userId="afe64cb4-f115-4dba-b0a7-eb2f85d6646e" providerId="ADAL" clId="{C73AE76D-696E-4525-856C-0AA47F69B06D}" dt="2024-11-18T22:29:34.705" v="445" actId="14861"/>
        <pc:sldMkLst>
          <pc:docMk/>
          <pc:sldMk cId="4263253283" sldId="328"/>
        </pc:sldMkLst>
        <pc:spChg chg="del">
          <ac:chgData name="Anita Maria Feierabend" userId="afe64cb4-f115-4dba-b0a7-eb2f85d6646e" providerId="ADAL" clId="{C73AE76D-696E-4525-856C-0AA47F69B06D}" dt="2024-11-18T20:55:25.686" v="261" actId="478"/>
          <ac:spMkLst>
            <pc:docMk/>
            <pc:sldMk cId="4263253283" sldId="328"/>
            <ac:spMk id="5" creationId="{3F126461-A09F-DDA3-DC8D-11DC734D06A3}"/>
          </ac:spMkLst>
        </pc:spChg>
        <pc:spChg chg="mod">
          <ac:chgData name="Anita Maria Feierabend" userId="afe64cb4-f115-4dba-b0a7-eb2f85d6646e" providerId="ADAL" clId="{C73AE76D-696E-4525-856C-0AA47F69B06D}" dt="2024-11-18T21:24:27.660" v="393" actId="20577"/>
          <ac:spMkLst>
            <pc:docMk/>
            <pc:sldMk cId="4263253283" sldId="328"/>
            <ac:spMk id="7" creationId="{9D9B8D70-5DBE-B765-BC82-1EE1CD104648}"/>
          </ac:spMkLst>
        </pc:spChg>
        <pc:spChg chg="del">
          <ac:chgData name="Anita Maria Feierabend" userId="afe64cb4-f115-4dba-b0a7-eb2f85d6646e" providerId="ADAL" clId="{C73AE76D-696E-4525-856C-0AA47F69B06D}" dt="2024-11-18T20:55:24.507" v="260" actId="478"/>
          <ac:spMkLst>
            <pc:docMk/>
            <pc:sldMk cId="4263253283" sldId="328"/>
            <ac:spMk id="9" creationId="{35964DF2-4C28-E40F-C0EB-F623A548A283}"/>
          </ac:spMkLst>
        </pc:spChg>
        <pc:grpChg chg="add mod">
          <ac:chgData name="Anita Maria Feierabend" userId="afe64cb4-f115-4dba-b0a7-eb2f85d6646e" providerId="ADAL" clId="{C73AE76D-696E-4525-856C-0AA47F69B06D}" dt="2024-11-18T21:24:15.851" v="387"/>
          <ac:grpSpMkLst>
            <pc:docMk/>
            <pc:sldMk cId="4263253283" sldId="328"/>
            <ac:grpSpMk id="4" creationId="{14918294-A74A-CA3F-FEB7-D525C8B8507F}"/>
          </ac:grpSpMkLst>
        </pc:grpChg>
        <pc:picChg chg="mod ord">
          <ac:chgData name="Anita Maria Feierabend" userId="afe64cb4-f115-4dba-b0a7-eb2f85d6646e" providerId="ADAL" clId="{C73AE76D-696E-4525-856C-0AA47F69B06D}" dt="2024-11-18T22:29:15.315" v="413" actId="166"/>
          <ac:picMkLst>
            <pc:docMk/>
            <pc:sldMk cId="4263253283" sldId="328"/>
            <ac:picMk id="2" creationId="{7A361798-0F6B-2E00-7858-3454FC3F3E7F}"/>
          </ac:picMkLst>
        </pc:picChg>
        <pc:picChg chg="add del mod">
          <ac:chgData name="Anita Maria Feierabend" userId="afe64cb4-f115-4dba-b0a7-eb2f85d6646e" providerId="ADAL" clId="{C73AE76D-696E-4525-856C-0AA47F69B06D}" dt="2024-11-18T20:58:37.726" v="264" actId="478"/>
          <ac:picMkLst>
            <pc:docMk/>
            <pc:sldMk cId="4263253283" sldId="328"/>
            <ac:picMk id="3" creationId="{96EA820E-38B6-4784-1A6A-AE753192FCCF}"/>
          </ac:picMkLst>
        </pc:picChg>
        <pc:picChg chg="add mod">
          <ac:chgData name="Anita Maria Feierabend" userId="afe64cb4-f115-4dba-b0a7-eb2f85d6646e" providerId="ADAL" clId="{C73AE76D-696E-4525-856C-0AA47F69B06D}" dt="2024-11-18T22:29:34.705" v="445" actId="14861"/>
          <ac:picMkLst>
            <pc:docMk/>
            <pc:sldMk cId="4263253283" sldId="328"/>
            <ac:picMk id="5" creationId="{F5A0AA93-7957-0A1E-DBDE-BC6F6A96CAEF}"/>
          </ac:picMkLst>
        </pc:picChg>
        <pc:picChg chg="mod">
          <ac:chgData name="Anita Maria Feierabend" userId="afe64cb4-f115-4dba-b0a7-eb2f85d6646e" providerId="ADAL" clId="{C73AE76D-696E-4525-856C-0AA47F69B06D}" dt="2024-11-18T21:24:15.851" v="387"/>
          <ac:picMkLst>
            <pc:docMk/>
            <pc:sldMk cId="4263253283" sldId="328"/>
            <ac:picMk id="6" creationId="{50DDC298-6E4E-5A73-E1DF-59B5C806EE0E}"/>
          </ac:picMkLst>
        </pc:picChg>
      </pc:sldChg>
      <pc:sldChg chg="addSp delSp modSp add mod">
        <pc:chgData name="Anita Maria Feierabend" userId="afe64cb4-f115-4dba-b0a7-eb2f85d6646e" providerId="ADAL" clId="{C73AE76D-696E-4525-856C-0AA47F69B06D}" dt="2024-11-18T21:28:30.978" v="399" actId="20577"/>
        <pc:sldMkLst>
          <pc:docMk/>
          <pc:sldMk cId="4062173680" sldId="329"/>
        </pc:sldMkLst>
        <pc:spChg chg="mod">
          <ac:chgData name="Anita Maria Feierabend" userId="afe64cb4-f115-4dba-b0a7-eb2f85d6646e" providerId="ADAL" clId="{C73AE76D-696E-4525-856C-0AA47F69B06D}" dt="2024-11-18T21:28:30.978" v="399" actId="20577"/>
          <ac:spMkLst>
            <pc:docMk/>
            <pc:sldMk cId="4062173680" sldId="329"/>
            <ac:spMk id="7" creationId="{17797B80-30D4-0BD1-E49D-EFD2E7026F96}"/>
          </ac:spMkLst>
        </pc:spChg>
        <pc:grpChg chg="add mod">
          <ac:chgData name="Anita Maria Feierabend" userId="afe64cb4-f115-4dba-b0a7-eb2f85d6646e" providerId="ADAL" clId="{C73AE76D-696E-4525-856C-0AA47F69B06D}" dt="2024-11-18T21:28:22.550" v="394"/>
          <ac:grpSpMkLst>
            <pc:docMk/>
            <pc:sldMk cId="4062173680" sldId="329"/>
            <ac:grpSpMk id="5" creationId="{2E303F20-0F3D-9FA8-050F-59B1FA45BF03}"/>
          </ac:grpSpMkLst>
        </pc:grpChg>
        <pc:picChg chg="del">
          <ac:chgData name="Anita Maria Feierabend" userId="afe64cb4-f115-4dba-b0a7-eb2f85d6646e" providerId="ADAL" clId="{C73AE76D-696E-4525-856C-0AA47F69B06D}" dt="2024-11-18T20:58:48.253" v="269" actId="478"/>
          <ac:picMkLst>
            <pc:docMk/>
            <pc:sldMk cId="4062173680" sldId="329"/>
            <ac:picMk id="2" creationId="{764222E2-0041-13B4-4D80-1DE25F8434A4}"/>
          </ac:picMkLst>
        </pc:picChg>
        <pc:picChg chg="add mod">
          <ac:chgData name="Anita Maria Feierabend" userId="afe64cb4-f115-4dba-b0a7-eb2f85d6646e" providerId="ADAL" clId="{C73AE76D-696E-4525-856C-0AA47F69B06D}" dt="2024-11-18T20:59:50.235" v="318" actId="14861"/>
          <ac:picMkLst>
            <pc:docMk/>
            <pc:sldMk cId="4062173680" sldId="329"/>
            <ac:picMk id="4" creationId="{EE453986-8069-6E9C-BC22-5A57C98508DE}"/>
          </ac:picMkLst>
        </pc:picChg>
        <pc:picChg chg="mod">
          <ac:chgData name="Anita Maria Feierabend" userId="afe64cb4-f115-4dba-b0a7-eb2f85d6646e" providerId="ADAL" clId="{C73AE76D-696E-4525-856C-0AA47F69B06D}" dt="2024-11-18T21:28:22.550" v="394"/>
          <ac:picMkLst>
            <pc:docMk/>
            <pc:sldMk cId="4062173680" sldId="329"/>
            <ac:picMk id="6" creationId="{4369FE4A-AF3E-DF10-3083-869081A30A35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0:29.26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3 24575,'0'-2'0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6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 24575,'12'1'0,"0"1"0,-1 0 0,1 1 0,-1 0 0,0 1 0,0 0 0,0 1 0,-1 0 0,1 0 0,10 9 0,13 5 0,-24-15 0,0 0 0,1-1 0,19 4 0,-4-1 0,-2-1 0,0-2 0,43 3 0,-33-4 0,14 1 0,63 3 0,217-6 0,-244-11 0,-9-4 0,-44 7 0,42-3 0,-67 10 0,1 1 0,0 0 0,0 0 0,-1 0 0,1 1 0,0 0 0,-1 0 0,12 5 0,69 43 0,-41-22 0,-38-21 0,0 0 0,1-1 0,-1-1 0,1 1 0,13 4 0,51 5 0,-56-12 0,0 1 0,0 1 0,-1 1 0,31 12 0,-41-14 14,0 1-1,0 0 0,-1 0 0,0 1 1,0-1-1,0 1 0,0 0 1,5 8-1,28 48-1498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7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1226 24575,'10'-11'0,"-2"0"0,1 0 0,-1-1 0,-1 0 0,10-22 0,10-18 0,-12 14 0,-8 21 0,-1 0 0,0 0 0,-1-1 0,-1 1 0,0-1 0,-2 0 0,1-18 0,3-47 0,-3 59 0,0-6 0,-2 14 0,0 1 0,2-1 0,-1 1 0,10-28 0,10-10 0,-19 44 0,0 1 0,1-1 0,0 1 0,1 0 0,-1 0 0,2 0 0,9-11 0,10-15 0,-20 27 0,1 0 0,0 0 0,1 0 0,13-10 0,12-12 0,-27 24 0,0-1 0,0 1 0,0-1 0,-1 0 0,1 0 0,-2 0 0,1 0 0,-1-1 0,1 0 0,-2 1 0,1-1 0,-1 0 0,0 0 0,-1-1 0,1 1 0,-1 0 0,-1-1 0,0-9 0,0 1 0,1 0 0,0 0 0,1 0 0,1 0 0,1 0 0,0 1 0,1 0 0,0-1 0,1 1 0,1 1 0,0 0 0,1 0 0,1 0 0,14-17 0,-16 27-113,0-1 0,0 1-1,1 1 1,-1-1 0,15-3-1,-17 5-571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8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520 511 24575,'-1'-9'0,"1"0"0,-2 0 0,1 0 0,-1 0 0,-1 0 0,1 1 0,-2-1 0,1 1 0,-1-1 0,0 1 0,-1 1 0,0-1 0,0 1 0,0-1 0,-1 1 0,-1 1 0,1-1 0,-1 1 0,0 0 0,0 1 0,-10-6 0,5 3 0,1-1 0,-1-1 0,2 1 0,-1-2 0,1 1 0,1-1 0,-13-20 0,-22-25 0,23 34 0,0 1 0,-1 1 0,0 1 0,-48-30 0,51 36 0,16 10 0,0 0 0,-1 1 0,1-1 0,-1 1 0,0 0 0,0 0 0,-6-2 0,9 4 0,-1 0 0,1 0 0,-1 0 0,1 0 0,0 0 0,-1 0 0,1 0 0,0 1 0,-1-1 0,1 0 0,0 1 0,-1-1 0,1 1 0,0 0 0,0-1 0,-1 1 0,1 0 0,0 0 0,0 0 0,0 0 0,0 0 0,0 0 0,0 0 0,1 0 0,-1 0 0,0 0 0,0 0 0,0 3 0,-5 9 0,1 0 0,0 0 0,1 1 0,1-1 0,0 1 0,1 0 0,0 0 0,1 22 0,1-34 0,0 1 0,-1-1 0,1 1 0,0-1 0,0 1 0,0-1 0,0 1 0,1-1 0,-1 0 0,1 1 0,-1-1 0,1 1 0,0-1 0,0 0 0,0 0 0,0 1 0,1-1 0,-1 0 0,3 3 0,-2-4 0,0 0 0,0 0 0,0 0 0,0 0 0,0-1 0,0 1 0,0-1 0,0 1 0,1-1 0,-1 0 0,0 0 0,0 0 0,0 0 0,0 0 0,1 0 0,-1 0 0,0-1 0,0 1 0,0-1 0,0 0 0,4-1 0,1-1 0,-1-1 0,1 1 0,-1-1 0,1 0 0,-1-1 0,-1 1 0,1-1 0,-1 0 0,1-1 0,-1 1 0,4-8 0,9-12 0,19-37 0,-30 49 0,26-58-1365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9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444 826 24575,'1'-38'0,"0"26"0,0-1 0,-1 1 0,-1-1 0,0 1 0,0-1 0,-1 1 0,-7-22 0,-8-14 0,13 35 0,0 1 0,0 0 0,-1 0 0,-1 1 0,-9-14 0,-25-36 0,-35-45 0,64 89 0,1 0 0,1-1 0,0 0 0,1 0 0,1-1 0,-8-36 0,8 32 0,-32-65 0,37 83 8,0 0 0,0 1 0,-1-1 0,1 0 0,-1 1 0,0 0 0,-1 0 0,1 0 0,-1 0 0,0 1 0,0-1 0,0 1 0,0 0 0,-8-4 0,4 2-194,0 1 1,0 0-1,-1 1 0,1-1 1,-1 2-1,0-1 1,-15-1-1,15 3-6640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6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 24575,'12'1'0,"0"1"0,-1 0 0,1 1 0,-1 0 0,0 1 0,0 0 0,0 1 0,-1 0 0,1 0 0,10 9 0,13 5 0,-24-15 0,0 0 0,1-1 0,19 4 0,-4-1 0,-2-1 0,0-2 0,43 3 0,-33-4 0,14 1 0,63 3 0,217-6 0,-244-11 0,-9-4 0,-44 7 0,42-3 0,-67 10 0,1 1 0,0 0 0,0 0 0,-1 0 0,1 1 0,0 0 0,-1 0 0,12 5 0,69 43 0,-41-22 0,-38-21 0,0 0 0,1-1 0,-1-1 0,1 1 0,13 4 0,51 5 0,-56-12 0,0 1 0,0 1 0,-1 1 0,31 12 0,-41-14 14,0 1-1,0 0 0,-1 0 0,0 1 1,0-1-1,0 1 0,0 0 1,5 8-1,28 48-1498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7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1226 24575,'10'-11'0,"-2"0"0,1 0 0,-1-1 0,-1 0 0,10-22 0,10-18 0,-12 14 0,-8 21 0,-1 0 0,0 0 0,-1-1 0,-1 1 0,0-1 0,-2 0 0,1-18 0,3-47 0,-3 59 0,0-6 0,-2 14 0,0 1 0,2-1 0,-1 1 0,10-28 0,10-10 0,-19 44 0,0 1 0,1-1 0,0 1 0,1 0 0,-1 0 0,2 0 0,9-11 0,10-15 0,-20 27 0,1 0 0,0 0 0,1 0 0,13-10 0,12-12 0,-27 24 0,0-1 0,0 1 0,0-1 0,-1 0 0,1 0 0,-2 0 0,1 0 0,-1-1 0,1 0 0,-2 1 0,1-1 0,-1 0 0,0 0 0,-1-1 0,1 1 0,-1 0 0,-1-1 0,0-9 0,0 1 0,1 0 0,0 0 0,1 0 0,1 0 0,1 0 0,0 1 0,1 0 0,0-1 0,1 1 0,1 1 0,0 0 0,1 0 0,1 0 0,14-17 0,-16 27-113,0-1 0,0 1-1,1 1 1,-1-1 0,15-3-1,-17 5-571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8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520 511 24575,'-1'-9'0,"1"0"0,-2 0 0,1 0 0,-1 0 0,-1 0 0,1 1 0,-2-1 0,1 1 0,-1-1 0,0 1 0,-1 1 0,0-1 0,0 1 0,0-1 0,-1 1 0,-1 1 0,1-1 0,-1 1 0,0 0 0,0 1 0,-10-6 0,5 3 0,1-1 0,-1-1 0,2 1 0,-1-2 0,1 1 0,1-1 0,-13-20 0,-22-25 0,23 34 0,0 1 0,-1 1 0,0 1 0,-48-30 0,51 36 0,16 10 0,0 0 0,-1 1 0,1-1 0,-1 1 0,0 0 0,0 0 0,-6-2 0,9 4 0,-1 0 0,1 0 0,-1 0 0,1 0 0,0 0 0,-1 0 0,1 0 0,0 1 0,-1-1 0,1 0 0,0 1 0,-1-1 0,1 1 0,0 0 0,0-1 0,-1 1 0,1 0 0,0 0 0,0 0 0,0 0 0,0 0 0,0 0 0,0 0 0,1 0 0,-1 0 0,0 0 0,0 0 0,0 3 0,-5 9 0,1 0 0,0 0 0,1 1 0,1-1 0,0 1 0,1 0 0,0 0 0,1 22 0,1-34 0,0 1 0,-1-1 0,1 1 0,0-1 0,0 1 0,0-1 0,0 1 0,1-1 0,-1 0 0,1 1 0,-1-1 0,1 1 0,0-1 0,0 0 0,0 0 0,0 1 0,1-1 0,-1 0 0,3 3 0,-2-4 0,0 0 0,0 0 0,0 0 0,0 0 0,0-1 0,0 1 0,0-1 0,0 1 0,1-1 0,-1 0 0,0 0 0,0 0 0,0 0 0,0 0 0,1 0 0,-1 0 0,0-1 0,0 1 0,0-1 0,0 0 0,4-1 0,1-1 0,-1-1 0,1 1 0,-1-1 0,1 0 0,-1-1 0,-1 1 0,1-1 0,-1 0 0,1-1 0,-1 1 0,4-8 0,9-12 0,19-37 0,-30 49 0,26-58-1365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9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444 826 24575,'1'-38'0,"0"26"0,0-1 0,-1 1 0,-1-1 0,0 1 0,0-1 0,-1 1 0,-7-22 0,-8-14 0,13 35 0,0 1 0,0 0 0,-1 0 0,-1 1 0,-9-14 0,-25-36 0,-35-45 0,64 89 0,1 0 0,1-1 0,0 0 0,1 0 0,1-1 0,-8-36 0,8 32 0,-32-65 0,37 83 8,0 0 0,0 1 0,-1-1 0,1 0 0,-1 1 0,0 0 0,-1 0 0,1 0 0,-1 0 0,0 1 0,0-1 0,0 1 0,0 0 0,-8-4 0,4 2-194,0 1 1,0 0-1,-1 1 0,1-1 1,-1 2-1,0-1 1,-15-1-1,15 3-6640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50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0 0 24575,'3'1'0,"0"-1"0,-1 0 0,1 1 0,0 0 0,-1-1 0,1 1 0,-1 0 0,1 0 0,-1 1 0,0-1 0,1 0 0,-1 1 0,0-1 0,0 1 0,0 0 0,0 0 0,0 0 0,3 4 0,-4-4 0,1 0 0,0 1 0,0-1 0,0 0 0,0 0 0,1-1 0,-1 1 0,0 0 0,1-1 0,-1 0 0,1 1 0,0-1 0,-1 0 0,1 0 0,0 0 0,0-1 0,4 1 0,13-1 0,-1-1 0,1-1 0,-1 0 0,28-8 0,-44 9 0,-2 1 0,0-1 0,0 1 0,0 0 0,0 0 0,0 0 0,0 0 0,0 0 0,0 0 0,1 0 0,-1 0 0,0 0 0,0 0 0,0 1 0,0-1 0,0 1 0,0-1 0,0 0 0,0 1 0,0 0 0,0-1 0,0 1 0,-1-1 0,2 2 0,12 23 0,-13-23 0,-1 0 0,1 0 0,0 0 0,0 0 0,0 0 0,0 0 0,0 0 0,0 0 0,1 0 0,-1 0 0,1-1 0,-1 1 0,1 0 0,-1-1 0,1 1 0,0-1 0,0 0 0,0 0 0,0 0 0,0 0 0,4 2 0,23-2 0,4 2 0,-32-2 0,1-1 0,-1 1 0,1 0 0,-1 0 0,0 0 0,0 0 0,1 0 0,-1 0 0,0 0 0,0 0 0,0 0 0,0 1 0,0-1 0,0 0 0,0 1 0,-1-1 0,1 0 0,0 1 0,0 3 0,0-3 0,-1 0 0,1 0 0,0 1 0,0-1 0,0 0 0,0 0 0,0 0 0,1 0 0,-1 0 0,0 0 0,1-1 0,0 1 0,-1 0 0,1-1 0,0 1 0,0-1 0,0 0 0,0 1 0,0-1 0,0 0 0,0 0 0,0 0 0,4 0 0,1 0 0,-1-1 0,1 1 0,0-1 0,-1-1 0,1 0 0,10-2 0,24-2 0,-32 5 0,0-1 0,0-1 0,15-4 0,-16 3 0,0 1 0,0 1 0,-1-1 0,17 0 0,-22 3 0,1-1 0,-1 0 0,1 1 0,-1-1 0,1 1 0,-1 0 0,1 0 0,-1 0 0,1 0 0,-1 0 0,0 0 0,0 1 0,0-1 0,1 1 0,-1 0 0,-1-1 0,1 1 0,0 0 0,2 3 0,-1-1 0,4 4 0,-1 1 0,0 0 0,0 0 0,-1 0 0,0 0 0,0 1 0,3 10 0,-8-19 0,0 0 0,0-1 0,0 1 0,1 0 0,-1-1 0,0 1 0,1 0 0,-1-1 0,0 1 0,1-1 0,-1 1 0,1 0 0,-1-1 0,1 1 0,-1-1 0,1 0 0,-1 1 0,1-1 0,0 1 0,-1-1 0,1 0 0,-1 1 0,1-1 0,0 0 0,0 0 0,0 1 0,1-1 0,-1 0 0,1-1 0,0 1 0,-1 0 0,1 0 0,-1-1 0,1 1 0,-1-1 0,1 0 0,-1 1 0,3-3 0,7-4 0,-1-1 0,16-15 0,-8 7 0,-16 15 0,0 0 0,-1 0 0,1 0 0,0 0 0,0 1 0,0-1 0,0 1 0,1-1 0,-1 1 0,0 0 0,0 0 0,0 0 0,0 0 0,0 0 0,0 0 0,0 0 0,0 1 0,0-1 0,1 1 0,-1 0 0,-1-1 0,1 1 0,0 0 0,0 0 0,0 0 0,0 1 0,1 0 0,1 0 0,0 0 0,-1 0 0,1 0 0,0-1 0,0 1 0,0-1 0,0 0 0,7 0 0,-5-1 0,0-1 0,1 0 0,-1 0 0,0 0 0,0-1 0,0 0 0,10-5 0,-10 4 0,1 0 0,0 1 0,0-1 0,-1 2 0,10-2 0,-14 3 0,1 0 0,-1 1 0,1-1 0,-1 1 0,1 0 0,-1 0 0,1 0 0,-1 0 0,0 0 0,0 0 0,0 1 0,4 2 0,21 10 0,-6-11 0,-18-3 0,-1 0 0,1 0 0,-1 1 0,1-1 0,0 1 0,-1 0 0,1-1 0,-1 1 0,1 0 0,-1 1 0,1-1 0,-1 0 0,0 1 0,0-1 0,0 1 0,4 3 0,-2-2 0,0 0 0,0-1 0,0 1 0,1-1 0,-1 1 0,1-1 0,0-1 0,0 1 0,0-1 0,9 2 0,53 4 0,-66-6-2,1-1 0,-1 0 0,0-1 0,1 1 0,-1 0 0,1 0 0,-1 0 0,0-1 0,1 1-1,-1-1 1,0 1 0,0-1 0,1 1 0,-1-1 0,0 0 0,0 0 0,0 1 0,0-1 0,0 0 0,0 0 0,0 0 0,0 0 0,1-3-1,12-32 185,-14 33-289,1-1 0,0 1 0,0-1 0,0 1 0,1-1 0,-1 1 1,1 0-1,0 0 0,-1-1 0,2 1 0,-1 1 0,0-1 0,4-3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5T20:22:53.803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 24575,'12'1'0,"0"1"0,-1 0 0,1 1 0,-1 0 0,0 1 0,0 0 0,0 1 0,-1 0 0,1 0 0,10 9 0,13 5 0,-24-15 0,0 0 0,1-1 0,19 4 0,-4-1 0,-2-1 0,0-2 0,43 3 0,-33-4 0,14 1 0,63 3 0,217-6 0,-244-11 0,-9-4 0,-44 7 0,42-3 0,-67 10 0,1 1 0,0 0 0,0 0 0,-1 0 0,1 1 0,0 0 0,-1 0 0,12 5 0,69 43 0,-41-22 0,-38-21 0,0 0 0,1-1 0,-1-1 0,1 1 0,13 4 0,51 5 0,-56-12 0,0 1 0,0 1 0,-1 1 0,31 12 0,-41-14 14,0 1-1,0 0 0,-1 0 0,0 1 1,0-1-1,0 1 0,0 0 1,5 8-1,28 48-1498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1:40.215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1 0 24575,'11'2'0,"1"-1"0,-1 1 0,0 1 0,0 0 0,0 1 0,0 0 0,-1 0 0,0 1 0,18 12 0,33 13 0,-31-16 0,-1 2 0,43 30 0,-8-5 0,8 7 0,-51-32 0,1-2 0,0 0 0,33 15 0,87 40 0,-13-4 0,-16-4 0,-42-21 0,-29-16 0,53 43 0,-43-30 0,96 77 0,-51-31 0,70 59 0,-16-23 0,-105-80 0,-29-24 0,0 0 0,1-1 0,32 18 0,-18-13 0,-1 2 0,52 44 0,-4-2 0,-50-41 0,-18-12 0,2 0 0,17 9 0,20 23 0,-24-25-1365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5T20:22:53.813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1226 24575,'10'-11'0,"-2"0"0,1 0 0,-1-1 0,-1 0 0,10-22 0,10-18 0,-12 14 0,-8 21 0,-1 0 0,0 0 0,-1-1 0,-1 1 0,0-1 0,-2 0 0,1-18 0,3-47 0,-3 59 0,0-6 0,-2 14 0,0 1 0,2-1 0,-1 1 0,10-28 0,10-10 0,-19 44 0,0 1 0,1-1 0,0 1 0,1 0 0,-1 0 0,2 0 0,9-11 0,10-15 0,-20 27 0,1 0 0,0 0 0,1 0 0,13-10 0,12-12 0,-27 24 0,0-1 0,0 1 0,0-1 0,-1 0 0,1 0 0,-2 0 0,1 0 0,-1-1 0,1 0 0,-2 1 0,1-1 0,-1 0 0,0 0 0,-1-1 0,1 1 0,-1 0 0,-1-1 0,0-9 0,0 1 0,1 0 0,0 0 0,1 0 0,1 0 0,1 0 0,0 1 0,1 0 0,0-1 0,1 1 0,1 1 0,0 0 0,1 0 0,1 0 0,14-17 0,-16 27-113,0-1 0,0 1-1,1 1 1,-1-1 0,15-3-1,-17 5-571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5T20:22:53.814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520 511 24575,'-1'-9'0,"1"0"0,-2 0 0,1 0 0,-1 0 0,-1 0 0,1 1 0,-2-1 0,1 1 0,-1-1 0,0 1 0,-1 1 0,0-1 0,0 1 0,0-1 0,-1 1 0,-1 1 0,1-1 0,-1 1 0,0 0 0,0 1 0,-10-6 0,5 3 0,1-1 0,-1-1 0,2 1 0,-1-2 0,1 1 0,1-1 0,-13-20 0,-22-25 0,23 34 0,0 1 0,-1 1 0,0 1 0,-48-30 0,51 36 0,16 10 0,0 0 0,-1 1 0,1-1 0,-1 1 0,0 0 0,0 0 0,-6-2 0,9 4 0,-1 0 0,1 0 0,-1 0 0,1 0 0,0 0 0,-1 0 0,1 0 0,0 1 0,-1-1 0,1 0 0,0 1 0,-1-1 0,1 1 0,0 0 0,0-1 0,-1 1 0,1 0 0,0 0 0,0 0 0,0 0 0,0 0 0,0 0 0,0 0 0,1 0 0,-1 0 0,0 0 0,0 0 0,0 3 0,-5 9 0,1 0 0,0 0 0,1 1 0,1-1 0,0 1 0,1 0 0,0 0 0,1 22 0,1-34 0,0 1 0,-1-1 0,1 1 0,0-1 0,0 1 0,0-1 0,0 1 0,1-1 0,-1 0 0,1 1 0,-1-1 0,1 1 0,0-1 0,0 0 0,0 0 0,0 1 0,1-1 0,-1 0 0,3 3 0,-2-4 0,0 0 0,0 0 0,0 0 0,0 0 0,0-1 0,0 1 0,0-1 0,0 1 0,1-1 0,-1 0 0,0 0 0,0 0 0,0 0 0,0 0 0,1 0 0,-1 0 0,0-1 0,0 1 0,0-1 0,0 0 0,4-1 0,1-1 0,-1-1 0,1 1 0,-1-1 0,1 0 0,-1-1 0,-1 1 0,1-1 0,-1 0 0,1-1 0,-1 1 0,4-8 0,9-12 0,19-37 0,-30 49 0,26-58-1365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5T20:22:53.815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444 826 24575,'1'-38'0,"0"26"0,0-1 0,-1 1 0,-1-1 0,0 1 0,0-1 0,-1 1 0,-7-22 0,-8-14 0,13 35 0,0 1 0,0 0 0,-1 0 0,-1 1 0,-9-14 0,-25-36 0,-35-45 0,64 89 0,1 0 0,1-1 0,0 0 0,1 0 0,1-1 0,-8-36 0,8 32 0,-32-65 0,37 83 8,0 0 0,0 1 0,-1-1 0,1 0 0,-1 1 0,0 0 0,-1 0 0,1 0 0,-1 0 0,0 1 0,0-1 0,0 1 0,0 0 0,-8-4 0,4 2-194,0 1 1,0 0-1,-1 1 0,1-1 1,-1 2-1,0-1 1,-15-1-1,15 3-6640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5T20:22:53.816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0 0 24575,'3'1'0,"0"-1"0,-1 0 0,1 1 0,0 0 0,-1-1 0,1 1 0,-1 0 0,1 0 0,-1 1 0,0-1 0,1 0 0,-1 1 0,0-1 0,0 1 0,0 0 0,0 0 0,0 0 0,3 4 0,-4-4 0,1 0 0,0 1 0,0-1 0,0 0 0,0 0 0,1-1 0,-1 1 0,0 0 0,1-1 0,-1 0 0,1 1 0,0-1 0,-1 0 0,1 0 0,0 0 0,0-1 0,4 1 0,13-1 0,-1-1 0,1-1 0,-1 0 0,28-8 0,-44 9 0,-2 1 0,0-1 0,0 1 0,0 0 0,0 0 0,0 0 0,0 0 0,0 0 0,0 0 0,1 0 0,-1 0 0,0 0 0,0 0 0,0 1 0,0-1 0,0 1 0,0-1 0,0 0 0,0 1 0,0 0 0,0-1 0,0 1 0,-1-1 0,2 2 0,12 23 0,-13-23 0,-1 0 0,1 0 0,0 0 0,0 0 0,0 0 0,0 0 0,0 0 0,0 0 0,1 0 0,-1 0 0,1-1 0,-1 1 0,1 0 0,-1-1 0,1 1 0,0-1 0,0 0 0,0 0 0,0 0 0,0 0 0,4 2 0,23-2 0,4 2 0,-32-2 0,1-1 0,-1 1 0,1 0 0,-1 0 0,0 0 0,0 0 0,1 0 0,-1 0 0,0 0 0,0 0 0,0 0 0,0 1 0,0-1 0,0 0 0,0 1 0,-1-1 0,1 0 0,0 1 0,0 3 0,0-3 0,-1 0 0,1 0 0,0 1 0,0-1 0,0 0 0,0 0 0,0 0 0,1 0 0,-1 0 0,0 0 0,1-1 0,0 1 0,-1 0 0,1-1 0,0 1 0,0-1 0,0 0 0,0 1 0,0-1 0,0 0 0,0 0 0,0 0 0,4 0 0,1 0 0,-1-1 0,1 1 0,0-1 0,-1-1 0,1 0 0,10-2 0,24-2 0,-32 5 0,0-1 0,0-1 0,15-4 0,-16 3 0,0 1 0,0 1 0,-1-1 0,17 0 0,-22 3 0,1-1 0,-1 0 0,1 1 0,-1-1 0,1 1 0,-1 0 0,1 0 0,-1 0 0,1 0 0,-1 0 0,0 0 0,0 1 0,0-1 0,1 1 0,-1 0 0,-1-1 0,1 1 0,0 0 0,2 3 0,-1-1 0,4 4 0,-1 1 0,0 0 0,0 0 0,-1 0 0,0 0 0,0 1 0,3 10 0,-8-19 0,0 0 0,0-1 0,0 1 0,1 0 0,-1-1 0,0 1 0,1 0 0,-1-1 0,0 1 0,1-1 0,-1 1 0,1 0 0,-1-1 0,1 1 0,-1-1 0,1 0 0,-1 1 0,1-1 0,0 1 0,-1-1 0,1 0 0,-1 1 0,1-1 0,0 0 0,0 0 0,0 1 0,1-1 0,-1 0 0,1-1 0,0 1 0,-1 0 0,1 0 0,-1-1 0,1 1 0,-1-1 0,1 0 0,-1 1 0,3-3 0,7-4 0,-1-1 0,16-15 0,-8 7 0,-16 15 0,0 0 0,-1 0 0,1 0 0,0 0 0,0 1 0,0-1 0,0 1 0,1-1 0,-1 1 0,0 0 0,0 0 0,0 0 0,0 0 0,0 0 0,0 0 0,0 0 0,0 1 0,0-1 0,1 1 0,-1 0 0,-1-1 0,1 1 0,0 0 0,0 0 0,0 0 0,0 1 0,1 0 0,1 0 0,0 0 0,-1 0 0,1 0 0,0-1 0,0 1 0,0-1 0,0 0 0,7 0 0,-5-1 0,0-1 0,1 0 0,-1 0 0,0 0 0,0-1 0,0 0 0,10-5 0,-10 4 0,1 0 0,0 1 0,0-1 0,-1 2 0,10-2 0,-14 3 0,1 0 0,-1 1 0,1-1 0,-1 1 0,1 0 0,-1 0 0,1 0 0,-1 0 0,0 0 0,0 0 0,0 1 0,4 2 0,21 10 0,-6-11 0,-18-3 0,-1 0 0,1 0 0,-1 1 0,1-1 0,0 1 0,-1 0 0,1-1 0,-1 1 0,1 0 0,-1 1 0,1-1 0,-1 0 0,0 1 0,0-1 0,0 1 0,4 3 0,-2-2 0,0 0 0,0-1 0,0 1 0,1-1 0,-1 1 0,1-1 0,0-1 0,0 1 0,0-1 0,9 2 0,53 4 0,-66-6-2,1-1 0,-1 0 0,0-1 0,1 1 0,-1 0 0,1 0 0,-1 0 0,0-1 0,1 1-1,-1-1 1,0 1 0,0-1 0,1 1 0,-1-1 0,0 0 0,0 0 0,0 1 0,0-1 0,0 0 0,0 0 0,0 0 0,0 0 0,1-3-1,12-32 185,-14 33-289,1-1 0,0 1 0,0-1 0,0 1 0,1-1 0,-1 1 1,1 0-1,0 0 0,-1-1 0,2 1 0,-1 1 0,0-1 0,4-3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6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 24575,'12'1'0,"0"1"0,-1 0 0,1 1 0,-1 0 0,0 1 0,0 0 0,0 1 0,-1 0 0,1 0 0,10 9 0,13 5 0,-24-15 0,0 0 0,1-1 0,19 4 0,-4-1 0,-2-1 0,0-2 0,43 3 0,-33-4 0,14 1 0,63 3 0,217-6 0,-244-11 0,-9-4 0,-44 7 0,42-3 0,-67 10 0,1 1 0,0 0 0,0 0 0,-1 0 0,1 1 0,0 0 0,-1 0 0,12 5 0,69 43 0,-41-22 0,-38-21 0,0 0 0,1-1 0,-1-1 0,1 1 0,13 4 0,51 5 0,-56-12 0,0 1 0,0 1 0,-1 1 0,31 12 0,-41-14 14,0 1-1,0 0 0,-1 0 0,0 1 1,0-1-1,0 1 0,0 0 1,5 8-1,28 48-1498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7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1226 24575,'10'-11'0,"-2"0"0,1 0 0,-1-1 0,-1 0 0,10-22 0,10-18 0,-12 14 0,-8 21 0,-1 0 0,0 0 0,-1-1 0,-1 1 0,0-1 0,-2 0 0,1-18 0,3-47 0,-3 59 0,0-6 0,-2 14 0,0 1 0,2-1 0,-1 1 0,10-28 0,10-10 0,-19 44 0,0 1 0,1-1 0,0 1 0,1 0 0,-1 0 0,2 0 0,9-11 0,10-15 0,-20 27 0,1 0 0,0 0 0,1 0 0,13-10 0,12-12 0,-27 24 0,0-1 0,0 1 0,0-1 0,-1 0 0,1 0 0,-2 0 0,1 0 0,-1-1 0,1 0 0,-2 1 0,1-1 0,-1 0 0,0 0 0,-1-1 0,1 1 0,-1 0 0,-1-1 0,0-9 0,0 1 0,1 0 0,0 0 0,1 0 0,1 0 0,1 0 0,0 1 0,1 0 0,0-1 0,1 1 0,1 1 0,0 0 0,1 0 0,1 0 0,14-17 0,-16 27-113,0-1 0,0 1-1,1 1 1,-1-1 0,15-3-1,-17 5-571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8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520 511 24575,'-1'-9'0,"1"0"0,-2 0 0,1 0 0,-1 0 0,-1 0 0,1 1 0,-2-1 0,1 1 0,-1-1 0,0 1 0,-1 1 0,0-1 0,0 1 0,0-1 0,-1 1 0,-1 1 0,1-1 0,-1 1 0,0 0 0,0 1 0,-10-6 0,5 3 0,1-1 0,-1-1 0,2 1 0,-1-2 0,1 1 0,1-1 0,-13-20 0,-22-25 0,23 34 0,0 1 0,-1 1 0,0 1 0,-48-30 0,51 36 0,16 10 0,0 0 0,-1 1 0,1-1 0,-1 1 0,0 0 0,0 0 0,-6-2 0,9 4 0,-1 0 0,1 0 0,-1 0 0,1 0 0,0 0 0,-1 0 0,1 0 0,0 1 0,-1-1 0,1 0 0,0 1 0,-1-1 0,1 1 0,0 0 0,0-1 0,-1 1 0,1 0 0,0 0 0,0 0 0,0 0 0,0 0 0,0 0 0,0 0 0,1 0 0,-1 0 0,0 0 0,0 0 0,0 3 0,-5 9 0,1 0 0,0 0 0,1 1 0,1-1 0,0 1 0,1 0 0,0 0 0,1 22 0,1-34 0,0 1 0,-1-1 0,1 1 0,0-1 0,0 1 0,0-1 0,0 1 0,1-1 0,-1 0 0,1 1 0,-1-1 0,1 1 0,0-1 0,0 0 0,0 0 0,0 1 0,1-1 0,-1 0 0,3 3 0,-2-4 0,0 0 0,0 0 0,0 0 0,0 0 0,0-1 0,0 1 0,0-1 0,0 1 0,1-1 0,-1 0 0,0 0 0,0 0 0,0 0 0,0 0 0,1 0 0,-1 0 0,0-1 0,0 1 0,0-1 0,0 0 0,4-1 0,1-1 0,-1-1 0,1 1 0,-1-1 0,1 0 0,-1-1 0,-1 1 0,1-1 0,-1 0 0,1-1 0,-1 1 0,4-8 0,9-12 0,19-37 0,-30 49 0,26-58-1365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9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444 826 24575,'1'-38'0,"0"26"0,0-1 0,-1 1 0,-1-1 0,0 1 0,0-1 0,-1 1 0,-7-22 0,-8-14 0,13 35 0,0 1 0,0 0 0,-1 0 0,-1 1 0,-9-14 0,-25-36 0,-35-45 0,64 89 0,1 0 0,1-1 0,0 0 0,1 0 0,1-1 0,-8-36 0,8 32 0,-32-65 0,37 83 8,0 0 0,0 1 0,-1-1 0,1 0 0,-1 1 0,0 0 0,-1 0 0,1 0 0,-1 0 0,0 1 0,0-1 0,0 1 0,0 0 0,-8-4 0,4 2-194,0 1 1,0 0-1,-1 1 0,1-1 1,-1 2-1,0-1 1,-15-1-1,15 3-6640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50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0 0 24575,'3'1'0,"0"-1"0,-1 0 0,1 1 0,0 0 0,-1-1 0,1 1 0,-1 0 0,1 0 0,-1 1 0,0-1 0,1 0 0,-1 1 0,0-1 0,0 1 0,0 0 0,0 0 0,0 0 0,3 4 0,-4-4 0,1 0 0,0 1 0,0-1 0,0 0 0,0 0 0,1-1 0,-1 1 0,0 0 0,1-1 0,-1 0 0,1 1 0,0-1 0,-1 0 0,1 0 0,0 0 0,0-1 0,4 1 0,13-1 0,-1-1 0,1-1 0,-1 0 0,28-8 0,-44 9 0,-2 1 0,0-1 0,0 1 0,0 0 0,0 0 0,0 0 0,0 0 0,0 0 0,0 0 0,1 0 0,-1 0 0,0 0 0,0 0 0,0 1 0,0-1 0,0 1 0,0-1 0,0 0 0,0 1 0,0 0 0,0-1 0,0 1 0,-1-1 0,2 2 0,12 23 0,-13-23 0,-1 0 0,1 0 0,0 0 0,0 0 0,0 0 0,0 0 0,0 0 0,0 0 0,1 0 0,-1 0 0,1-1 0,-1 1 0,1 0 0,-1-1 0,1 1 0,0-1 0,0 0 0,0 0 0,0 0 0,0 0 0,4 2 0,23-2 0,4 2 0,-32-2 0,1-1 0,-1 1 0,1 0 0,-1 0 0,0 0 0,0 0 0,1 0 0,-1 0 0,0 0 0,0 0 0,0 0 0,0 1 0,0-1 0,0 0 0,0 1 0,-1-1 0,1 0 0,0 1 0,0 3 0,0-3 0,-1 0 0,1 0 0,0 1 0,0-1 0,0 0 0,0 0 0,0 0 0,1 0 0,-1 0 0,0 0 0,1-1 0,0 1 0,-1 0 0,1-1 0,0 1 0,0-1 0,0 0 0,0 1 0,0-1 0,0 0 0,0 0 0,0 0 0,4 0 0,1 0 0,-1-1 0,1 1 0,0-1 0,-1-1 0,1 0 0,10-2 0,24-2 0,-32 5 0,0-1 0,0-1 0,15-4 0,-16 3 0,0 1 0,0 1 0,-1-1 0,17 0 0,-22 3 0,1-1 0,-1 0 0,1 1 0,-1-1 0,1 1 0,-1 0 0,1 0 0,-1 0 0,1 0 0,-1 0 0,0 0 0,0 1 0,0-1 0,1 1 0,-1 0 0,-1-1 0,1 1 0,0 0 0,2 3 0,-1-1 0,4 4 0,-1 1 0,0 0 0,0 0 0,-1 0 0,0 0 0,0 1 0,3 10 0,-8-19 0,0 0 0,0-1 0,0 1 0,1 0 0,-1-1 0,0 1 0,1 0 0,-1-1 0,0 1 0,1-1 0,-1 1 0,1 0 0,-1-1 0,1 1 0,-1-1 0,1 0 0,-1 1 0,1-1 0,0 1 0,-1-1 0,1 0 0,-1 1 0,1-1 0,0 0 0,0 0 0,0 1 0,1-1 0,-1 0 0,1-1 0,0 1 0,-1 0 0,1 0 0,-1-1 0,1 1 0,-1-1 0,1 0 0,-1 1 0,3-3 0,7-4 0,-1-1 0,16-15 0,-8 7 0,-16 15 0,0 0 0,-1 0 0,1 0 0,0 0 0,0 1 0,0-1 0,0 1 0,1-1 0,-1 1 0,0 0 0,0 0 0,0 0 0,0 0 0,0 0 0,0 0 0,0 0 0,0 1 0,0-1 0,1 1 0,-1 0 0,-1-1 0,1 1 0,0 0 0,0 0 0,0 0 0,0 1 0,1 0 0,1 0 0,0 0 0,-1 0 0,1 0 0,0-1 0,0 1 0,0-1 0,0 0 0,7 0 0,-5-1 0,0-1 0,1 0 0,-1 0 0,0 0 0,0-1 0,0 0 0,10-5 0,-10 4 0,1 0 0,0 1 0,0-1 0,-1 2 0,10-2 0,-14 3 0,1 0 0,-1 1 0,1-1 0,-1 1 0,1 0 0,-1 0 0,1 0 0,-1 0 0,0 0 0,0 0 0,0 1 0,4 2 0,21 10 0,-6-11 0,-18-3 0,-1 0 0,1 0 0,-1 1 0,1-1 0,0 1 0,-1 0 0,1-1 0,-1 1 0,1 0 0,-1 1 0,1-1 0,-1 0 0,0 1 0,0-1 0,0 1 0,4 3 0,-2-2 0,0 0 0,0-1 0,0 1 0,1-1 0,-1 1 0,1-1 0,0-1 0,0 1 0,0-1 0,9 2 0,53 4 0,-66-6-2,1-1 0,-1 0 0,0-1 0,1 1 0,-1 0 0,1 0 0,-1 0 0,0-1 0,1 1-1,-1-1 1,0 1 0,0-1 0,1 1 0,-1-1 0,0 0 0,0 0 0,0 1 0,0-1 0,0 0 0,0 0 0,0 0 0,0 0 0,1-3-1,12-32 185,-14 33-289,1-1 0,0 1 0,0-1 0,0 1 0,1-1 0,-1 1 1,1 0-1,0 0 0,-1-1 0,2 1 0,-1 1 0,0-1 0,4-3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6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 24575,'12'1'0,"0"1"0,-1 0 0,1 1 0,-1 0 0,0 1 0,0 0 0,0 1 0,-1 0 0,1 0 0,10 9 0,13 5 0,-24-15 0,0 0 0,1-1 0,19 4 0,-4-1 0,-2-1 0,0-2 0,43 3 0,-33-4 0,14 1 0,63 3 0,217-6 0,-244-11 0,-9-4 0,-44 7 0,42-3 0,-67 10 0,1 1 0,0 0 0,0 0 0,-1 0 0,1 1 0,0 0 0,-1 0 0,12 5 0,69 43 0,-41-22 0,-38-21 0,0 0 0,1-1 0,-1-1 0,1 1 0,13 4 0,51 5 0,-56-12 0,0 1 0,0 1 0,-1 1 0,31 12 0,-41-14 14,0 1-1,0 0 0,-1 0 0,0 1 1,0-1-1,0 1 0,0 0 1,5 8-1,28 48-1498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1:56.434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524 0 24575,'1'1'0,"-1"-1"0,1 1 0,0-1 0,-1 1 0,1 0 0,-1-1 0,1 1 0,-1 0 0,1-1 0,-1 1 0,1 0 0,-1-1 0,0 1 0,1 0 0,-1 0 0,0 0 0,1-1 0,-1 1 0,0 0 0,0 0 0,0 0 0,0 0 0,0-1 0,0 2 0,2 27 0,-2-26 0,0-3 0,-2 77 0,1-69 0,-1-1 0,1 0 0,-1 1 0,-1-1 0,1 0 0,-1-1 0,0 1 0,-6 8 0,-3 6 0,1 1 0,1-1 0,-7 26 0,8-22 0,-2 0 0,-14 27 0,-99 168 0,67-117 0,28-40 0,15-31 0,-18 31 0,27-52 0,0-1 0,1 1 0,1 1 0,0-1 0,1 0 0,0 1 0,0-1 0,1 16 0,-4 25 0,0-34 0,-1 1 0,0-1 0,-1 0 0,-1 0 0,-16 26 0,-21 25 0,23-41-1365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7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1226 24575,'10'-11'0,"-2"0"0,1 0 0,-1-1 0,-1 0 0,10-22 0,10-18 0,-12 14 0,-8 21 0,-1 0 0,0 0 0,-1-1 0,-1 1 0,0-1 0,-2 0 0,1-18 0,3-47 0,-3 59 0,0-6 0,-2 14 0,0 1 0,2-1 0,-1 1 0,10-28 0,10-10 0,-19 44 0,0 1 0,1-1 0,0 1 0,1 0 0,-1 0 0,2 0 0,9-11 0,10-15 0,-20 27 0,1 0 0,0 0 0,1 0 0,13-10 0,12-12 0,-27 24 0,0-1 0,0 1 0,0-1 0,-1 0 0,1 0 0,-2 0 0,1 0 0,-1-1 0,1 0 0,-2 1 0,1-1 0,-1 0 0,0 0 0,-1-1 0,1 1 0,-1 0 0,-1-1 0,0-9 0,0 1 0,1 0 0,0 0 0,1 0 0,1 0 0,1 0 0,0 1 0,1 0 0,0-1 0,1 1 0,1 1 0,0 0 0,1 0 0,1 0 0,14-17 0,-16 27-113,0-1 0,0 1-1,1 1 1,-1-1 0,15-3-1,-17 5-571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8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520 511 24575,'-1'-9'0,"1"0"0,-2 0 0,1 0 0,-1 0 0,-1 0 0,1 1 0,-2-1 0,1 1 0,-1-1 0,0 1 0,-1 1 0,0-1 0,0 1 0,0-1 0,-1 1 0,-1 1 0,1-1 0,-1 1 0,0 0 0,0 1 0,-10-6 0,5 3 0,1-1 0,-1-1 0,2 1 0,-1-2 0,1 1 0,1-1 0,-13-20 0,-22-25 0,23 34 0,0 1 0,-1 1 0,0 1 0,-48-30 0,51 36 0,16 10 0,0 0 0,-1 1 0,1-1 0,-1 1 0,0 0 0,0 0 0,-6-2 0,9 4 0,-1 0 0,1 0 0,-1 0 0,1 0 0,0 0 0,-1 0 0,1 0 0,0 1 0,-1-1 0,1 0 0,0 1 0,-1-1 0,1 1 0,0 0 0,0-1 0,-1 1 0,1 0 0,0 0 0,0 0 0,0 0 0,0 0 0,0 0 0,0 0 0,1 0 0,-1 0 0,0 0 0,0 0 0,0 3 0,-5 9 0,1 0 0,0 0 0,1 1 0,1-1 0,0 1 0,1 0 0,0 0 0,1 22 0,1-34 0,0 1 0,-1-1 0,1 1 0,0-1 0,0 1 0,0-1 0,0 1 0,1-1 0,-1 0 0,1 1 0,-1-1 0,1 1 0,0-1 0,0 0 0,0 0 0,0 1 0,1-1 0,-1 0 0,3 3 0,-2-4 0,0 0 0,0 0 0,0 0 0,0 0 0,0-1 0,0 1 0,0-1 0,0 1 0,1-1 0,-1 0 0,0 0 0,0 0 0,0 0 0,0 0 0,1 0 0,-1 0 0,0-1 0,0 1 0,0-1 0,0 0 0,4-1 0,1-1 0,-1-1 0,1 1 0,-1-1 0,1 0 0,-1-1 0,-1 1 0,1-1 0,-1 0 0,1-1 0,-1 1 0,4-8 0,9-12 0,19-37 0,-30 49 0,26-58-1365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9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444 826 24575,'1'-38'0,"0"26"0,0-1 0,-1 1 0,-1-1 0,0 1 0,0-1 0,-1 1 0,-7-22 0,-8-14 0,13 35 0,0 1 0,0 0 0,-1 0 0,-1 1 0,-9-14 0,-25-36 0,-35-45 0,64 89 0,1 0 0,1-1 0,0 0 0,1 0 0,1-1 0,-8-36 0,8 32 0,-32-65 0,37 83 8,0 0 0,0 1 0,-1-1 0,1 0 0,-1 1 0,0 0 0,-1 0 0,1 0 0,-1 0 0,0 1 0,0-1 0,0 1 0,0 0 0,-8-4 0,4 2-194,0 1 1,0 0-1,-1 1 0,1-1 1,-1 2-1,0-1 1,-15-1-1,15 3-6640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50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0 0 24575,'3'1'0,"0"-1"0,-1 0 0,1 1 0,0 0 0,-1-1 0,1 1 0,-1 0 0,1 0 0,-1 1 0,0-1 0,1 0 0,-1 1 0,0-1 0,0 1 0,0 0 0,0 0 0,0 0 0,3 4 0,-4-4 0,1 0 0,0 1 0,0-1 0,0 0 0,0 0 0,1-1 0,-1 1 0,0 0 0,1-1 0,-1 0 0,1 1 0,0-1 0,-1 0 0,1 0 0,0 0 0,0-1 0,4 1 0,13-1 0,-1-1 0,1-1 0,-1 0 0,28-8 0,-44 9 0,-2 1 0,0-1 0,0 1 0,0 0 0,0 0 0,0 0 0,0 0 0,0 0 0,0 0 0,1 0 0,-1 0 0,0 0 0,0 0 0,0 1 0,0-1 0,0 1 0,0-1 0,0 0 0,0 1 0,0 0 0,0-1 0,0 1 0,-1-1 0,2 2 0,12 23 0,-13-23 0,-1 0 0,1 0 0,0 0 0,0 0 0,0 0 0,0 0 0,0 0 0,0 0 0,1 0 0,-1 0 0,1-1 0,-1 1 0,1 0 0,-1-1 0,1 1 0,0-1 0,0 0 0,0 0 0,0 0 0,0 0 0,4 2 0,23-2 0,4 2 0,-32-2 0,1-1 0,-1 1 0,1 0 0,-1 0 0,0 0 0,0 0 0,1 0 0,-1 0 0,0 0 0,0 0 0,0 0 0,0 1 0,0-1 0,0 0 0,0 1 0,-1-1 0,1 0 0,0 1 0,0 3 0,0-3 0,-1 0 0,1 0 0,0 1 0,0-1 0,0 0 0,0 0 0,0 0 0,1 0 0,-1 0 0,0 0 0,1-1 0,0 1 0,-1 0 0,1-1 0,0 1 0,0-1 0,0 0 0,0 1 0,0-1 0,0 0 0,0 0 0,0 0 0,4 0 0,1 0 0,-1-1 0,1 1 0,0-1 0,-1-1 0,1 0 0,10-2 0,24-2 0,-32 5 0,0-1 0,0-1 0,15-4 0,-16 3 0,0 1 0,0 1 0,-1-1 0,17 0 0,-22 3 0,1-1 0,-1 0 0,1 1 0,-1-1 0,1 1 0,-1 0 0,1 0 0,-1 0 0,1 0 0,-1 0 0,0 0 0,0 1 0,0-1 0,1 1 0,-1 0 0,-1-1 0,1 1 0,0 0 0,2 3 0,-1-1 0,4 4 0,-1 1 0,0 0 0,0 0 0,-1 0 0,0 0 0,0 1 0,3 10 0,-8-19 0,0 0 0,0-1 0,0 1 0,1 0 0,-1-1 0,0 1 0,1 0 0,-1-1 0,0 1 0,1-1 0,-1 1 0,1 0 0,-1-1 0,1 1 0,-1-1 0,1 0 0,-1 1 0,1-1 0,0 1 0,-1-1 0,1 0 0,-1 1 0,1-1 0,0 0 0,0 0 0,0 1 0,1-1 0,-1 0 0,1-1 0,0 1 0,-1 0 0,1 0 0,-1-1 0,1 1 0,-1-1 0,1 0 0,-1 1 0,3-3 0,7-4 0,-1-1 0,16-15 0,-8 7 0,-16 15 0,0 0 0,-1 0 0,1 0 0,0 0 0,0 1 0,0-1 0,0 1 0,1-1 0,-1 1 0,0 0 0,0 0 0,0 0 0,0 0 0,0 0 0,0 0 0,0 0 0,0 1 0,0-1 0,1 1 0,-1 0 0,-1-1 0,1 1 0,0 0 0,0 0 0,0 0 0,0 1 0,1 0 0,1 0 0,0 0 0,-1 0 0,1 0 0,0-1 0,0 1 0,0-1 0,0 0 0,7 0 0,-5-1 0,0-1 0,1 0 0,-1 0 0,0 0 0,0-1 0,0 0 0,10-5 0,-10 4 0,1 0 0,0 1 0,0-1 0,-1 2 0,10-2 0,-14 3 0,1 0 0,-1 1 0,1-1 0,-1 1 0,1 0 0,-1 0 0,1 0 0,-1 0 0,0 0 0,0 0 0,0 1 0,4 2 0,21 10 0,-6-11 0,-18-3 0,-1 0 0,1 0 0,-1 1 0,1-1 0,0 1 0,-1 0 0,1-1 0,-1 1 0,1 0 0,-1 1 0,1-1 0,-1 0 0,0 1 0,0-1 0,0 1 0,4 3 0,-2-2 0,0 0 0,0-1 0,0 1 0,1-1 0,-1 1 0,1-1 0,0-1 0,0 1 0,0-1 0,9 2 0,53 4 0,-66-6-2,1-1 0,-1 0 0,0-1 0,1 1 0,-1 0 0,1 0 0,-1 0 0,0-1 0,1 1-1,-1-1 1,0 1 0,0-1 0,1 1 0,-1-1 0,0 0 0,0 0 0,0 1 0,0-1 0,0 0 0,0 0 0,0 0 0,0 0 0,1-3-1,12-32 185,-14 33-289,1-1 0,0 1 0,0-1 0,0 1 0,1-1 0,-1 1 1,1 0-1,0 0 0,-1-1 0,2 1 0,-1 1 0,0-1 0,4-3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9:34:44.98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423 183 24575,'14'7'0,"-12"-5"0,1 0 0,-1 0 0,0 1 0,0-1 0,1 1 0,-1-1 0,-1 1 0,1 0 0,0-1 0,-1 1 0,1 0 0,-1 0 0,0 1 0,0-1 0,0 0 0,-1 0 0,1 5 0,10 24 0,-7-25 0,0-1 0,0 1 0,1-1 0,0-1 0,0 1 0,1-1 0,-1 1 0,1-2 0,0 1 0,0-1 0,1 0 0,0 0 0,8 3 0,-10-4 0,-1-1 0,0 0 0,1 1 0,-1 0 0,0 0 0,0 0 0,-1 0 0,1 1 0,-1-1 0,1 1 0,-1 0 0,0 0 0,-1 0 0,1 1 0,-1-1 0,1 1 0,-1-1 0,1 7 0,0 4 0,0 0 0,-1 0 0,-1 0 0,-1 26 0,0-37 0,1 1 0,-1 0 0,1 0 0,1-1 0,-1 1 0,1 0 0,0 0 0,0-1 0,0 1 0,1-1 0,0 0 0,-1 1 0,8 6 0,12 23 0,-9-10 0,1-2 0,1 0 0,29 32 0,19 30 0,-41-55-1365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5T20:27:45.184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 24575,'12'1'0,"0"1"0,-1 0 0,1 1 0,-1 0 0,0 1 0,0 0 0,0 1 0,-1 0 0,1 0 0,10 9 0,13 5 0,-24-15 0,0 0 0,1-1 0,19 4 0,-4-1 0,-2-1 0,0-2 0,43 3 0,-33-4 0,14 1 0,63 3 0,217-6 0,-244-11 0,-9-4 0,-44 7 0,42-3 0,-67 10 0,1 1 0,0 0 0,0 0 0,-1 0 0,1 1 0,0 0 0,-1 0 0,12 5 0,69 43 0,-41-22 0,-38-21 0,0 0 0,1-1 0,-1-1 0,1 1 0,13 4 0,51 5 0,-56-12 0,0 1 0,0 1 0,-1 1 0,31 12 0,-41-14 14,0 1-1,0 0 0,-1 0 0,0 1 1,0-1-1,0 1 0,0 0 1,5 8-1,28 48-1498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5T20:27:45.185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1226 24575,'10'-11'0,"-2"0"0,1 0 0,-1-1 0,-1 0 0,10-22 0,10-18 0,-12 14 0,-8 21 0,-1 0 0,0 0 0,-1-1 0,-1 1 0,0-1 0,-2 0 0,1-18 0,3-47 0,-3 59 0,0-6 0,-2 14 0,0 1 0,2-1 0,-1 1 0,10-28 0,10-10 0,-19 44 0,0 1 0,1-1 0,0 1 0,1 0 0,-1 0 0,2 0 0,9-11 0,10-15 0,-20 27 0,1 0 0,0 0 0,1 0 0,13-10 0,12-12 0,-27 24 0,0-1 0,0 1 0,0-1 0,-1 0 0,1 0 0,-2 0 0,1 0 0,-1-1 0,1 0 0,-2 1 0,1-1 0,-1 0 0,0 0 0,-1-1 0,1 1 0,-1 0 0,-1-1 0,0-9 0,0 1 0,1 0 0,0 0 0,1 0 0,1 0 0,1 0 0,0 1 0,1 0 0,0-1 0,1 1 0,1 1 0,0 0 0,1 0 0,1 0 0,14-17 0,-16 27-113,0-1 0,0 1-1,1 1 1,-1-1 0,15-3-1,-17 5-571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5T20:27:45.186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520 511 24575,'-1'-9'0,"1"0"0,-2 0 0,1 0 0,-1 0 0,-1 0 0,1 1 0,-2-1 0,1 1 0,-1-1 0,0 1 0,-1 1 0,0-1 0,0 1 0,0-1 0,-1 1 0,-1 1 0,1-1 0,-1 1 0,0 0 0,0 1 0,-10-6 0,5 3 0,1-1 0,-1-1 0,2 1 0,-1-2 0,1 1 0,1-1 0,-13-20 0,-22-25 0,23 34 0,0 1 0,-1 1 0,0 1 0,-48-30 0,51 36 0,16 10 0,0 0 0,-1 1 0,1-1 0,-1 1 0,0 0 0,0 0 0,-6-2 0,9 4 0,-1 0 0,1 0 0,-1 0 0,1 0 0,0 0 0,-1 0 0,1 0 0,0 1 0,-1-1 0,1 0 0,0 1 0,-1-1 0,1 1 0,0 0 0,0-1 0,-1 1 0,1 0 0,0 0 0,0 0 0,0 0 0,0 0 0,0 0 0,0 0 0,1 0 0,-1 0 0,0 0 0,0 0 0,0 3 0,-5 9 0,1 0 0,0 0 0,1 1 0,1-1 0,0 1 0,1 0 0,0 0 0,1 22 0,1-34 0,0 1 0,-1-1 0,1 1 0,0-1 0,0 1 0,0-1 0,0 1 0,1-1 0,-1 0 0,1 1 0,-1-1 0,1 1 0,0-1 0,0 0 0,0 0 0,0 1 0,1-1 0,-1 0 0,3 3 0,-2-4 0,0 0 0,0 0 0,0 0 0,0 0 0,0-1 0,0 1 0,0-1 0,0 1 0,1-1 0,-1 0 0,0 0 0,0 0 0,0 0 0,0 0 0,1 0 0,-1 0 0,0-1 0,0 1 0,0-1 0,0 0 0,4-1 0,1-1 0,-1-1 0,1 1 0,-1-1 0,1 0 0,-1-1 0,-1 1 0,1-1 0,-1 0 0,1-1 0,-1 1 0,4-8 0,9-12 0,19-37 0,-30 49 0,26-58-1365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5T20:27:45.187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444 826 24575,'1'-38'0,"0"26"0,0-1 0,-1 1 0,-1-1 0,0 1 0,0-1 0,-1 1 0,-7-22 0,-8-14 0,13 35 0,0 1 0,0 0 0,-1 0 0,-1 1 0,-9-14 0,-25-36 0,-35-45 0,64 89 0,1 0 0,1-1 0,0 0 0,1 0 0,1-1 0,-8-36 0,8 32 0,-32-65 0,37 83 8,0 0 0,0 1 0,-1-1 0,1 0 0,-1 1 0,0 0 0,-1 0 0,1 0 0,-1 0 0,0 1 0,0-1 0,0 1 0,0 0 0,-8-4 0,4 2-194,0 1 1,0 0-1,-1 1 0,1-1 1,-1 2-1,0-1 1,-15-1-1,15 3-6640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5T20:27:45.188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0 0 24575,'3'1'0,"0"-1"0,-1 0 0,1 1 0,0 0 0,-1-1 0,1 1 0,-1 0 0,1 0 0,-1 1 0,0-1 0,1 0 0,-1 1 0,0-1 0,0 1 0,0 0 0,0 0 0,0 0 0,3 4 0,-4-4 0,1 0 0,0 1 0,0-1 0,0 0 0,0 0 0,1-1 0,-1 1 0,0 0 0,1-1 0,-1 0 0,1 1 0,0-1 0,-1 0 0,1 0 0,0 0 0,0-1 0,4 1 0,13-1 0,-1-1 0,1-1 0,-1 0 0,28-8 0,-44 9 0,-2 1 0,0-1 0,0 1 0,0 0 0,0 0 0,0 0 0,0 0 0,0 0 0,0 0 0,1 0 0,-1 0 0,0 0 0,0 0 0,0 1 0,0-1 0,0 1 0,0-1 0,0 0 0,0 1 0,0 0 0,0-1 0,0 1 0,-1-1 0,2 2 0,12 23 0,-13-23 0,-1 0 0,1 0 0,0 0 0,0 0 0,0 0 0,0 0 0,0 0 0,0 0 0,1 0 0,-1 0 0,1-1 0,-1 1 0,1 0 0,-1-1 0,1 1 0,0-1 0,0 0 0,0 0 0,0 0 0,0 0 0,4 2 0,23-2 0,4 2 0,-32-2 0,1-1 0,-1 1 0,1 0 0,-1 0 0,0 0 0,0 0 0,1 0 0,-1 0 0,0 0 0,0 0 0,0 0 0,0 1 0,0-1 0,0 0 0,0 1 0,-1-1 0,1 0 0,0 1 0,0 3 0,0-3 0,-1 0 0,1 0 0,0 1 0,0-1 0,0 0 0,0 0 0,0 0 0,1 0 0,-1 0 0,0 0 0,1-1 0,0 1 0,-1 0 0,1-1 0,0 1 0,0-1 0,0 0 0,0 1 0,0-1 0,0 0 0,0 0 0,0 0 0,4 0 0,1 0 0,-1-1 0,1 1 0,0-1 0,-1-1 0,1 0 0,10-2 0,24-2 0,-32 5 0,0-1 0,0-1 0,15-4 0,-16 3 0,0 1 0,0 1 0,-1-1 0,17 0 0,-22 3 0,1-1 0,-1 0 0,1 1 0,-1-1 0,1 1 0,-1 0 0,1 0 0,-1 0 0,1 0 0,-1 0 0,0 0 0,0 1 0,0-1 0,1 1 0,-1 0 0,-1-1 0,1 1 0,0 0 0,2 3 0,-1-1 0,4 4 0,-1 1 0,0 0 0,0 0 0,-1 0 0,0 0 0,0 1 0,3 10 0,-8-19 0,0 0 0,0-1 0,0 1 0,1 0 0,-1-1 0,0 1 0,1 0 0,-1-1 0,0 1 0,1-1 0,-1 1 0,1 0 0,-1-1 0,1 1 0,-1-1 0,1 0 0,-1 1 0,1-1 0,0 1 0,-1-1 0,1 0 0,-1 1 0,1-1 0,0 0 0,0 0 0,0 1 0,1-1 0,-1 0 0,1-1 0,0 1 0,-1 0 0,1 0 0,-1-1 0,1 1 0,-1-1 0,1 0 0,-1 1 0,3-3 0,7-4 0,-1-1 0,16-15 0,-8 7 0,-16 15 0,0 0 0,-1 0 0,1 0 0,0 0 0,0 1 0,0-1 0,0 1 0,1-1 0,-1 1 0,0 0 0,0 0 0,0 0 0,0 0 0,0 0 0,0 0 0,0 0 0,0 1 0,0-1 0,1 1 0,-1 0 0,-1-1 0,1 1 0,0 0 0,0 0 0,0 0 0,0 1 0,1 0 0,1 0 0,0 0 0,-1 0 0,1 0 0,0-1 0,0 1 0,0-1 0,0 0 0,7 0 0,-5-1 0,0-1 0,1 0 0,-1 0 0,0 0 0,0-1 0,0 0 0,10-5 0,-10 4 0,1 0 0,0 1 0,0-1 0,-1 2 0,10-2 0,-14 3 0,1 0 0,-1 1 0,1-1 0,-1 1 0,1 0 0,-1 0 0,1 0 0,-1 0 0,0 0 0,0 0 0,0 1 0,4 2 0,21 10 0,-6-11 0,-18-3 0,-1 0 0,1 0 0,-1 1 0,1-1 0,0 1 0,-1 0 0,1-1 0,-1 1 0,1 0 0,-1 1 0,1-1 0,-1 0 0,0 1 0,0-1 0,0 1 0,4 3 0,-2-2 0,0 0 0,0-1 0,0 1 0,1-1 0,-1 1 0,1-1 0,0-1 0,0 1 0,0-1 0,9 2 0,53 4 0,-66-6-2,1-1 0,-1 0 0,0-1 0,1 1 0,-1 0 0,1 0 0,-1 0 0,0-1 0,1 1-1,-1-1 1,0 1 0,0-1 0,1 1 0,-1-1 0,0 0 0,0 0 0,0 1 0,0-1 0,0 0 0,0 0 0,0 0 0,0 0 0,1-3-1,12-32 185,-14 33-289,1-1 0,0 1 0,0-1 0,0 1 0,1-1 0,-1 1 1,1 0-1,0 0 0,-1-1 0,2 1 0,-1 1 0,0-1 0,4-3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2:06.140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0 24575,'10'1'0,"-1"0"0,0 1 0,0 0 0,0 0 0,0 1 0,-1 0 0,1 0 0,-1 1 0,15 9 0,-6-2 0,-1 0 0,0 1 0,23 24 0,2 1 0,2-2 0,77 49 0,-100-71 0,82 51 0,-140-66 0,8-4 0,0 1 0,0 2 0,-42 0 0,-35-8 0,77 11 0,28 0 0,4 0 0,16 0 0,-6 1 0,0 1 0,0 0 0,0 0 0,23 9 0,23 4 0,-31-11 0,1-1 0,0 0 0,48-4 0,-75 1 0,1-1 0,-1 1 0,0 0 0,0-1 0,1 0 0,-1 1 0,0-1 0,0 0 0,0 1 0,0-1 0,0 0 0,0 0 0,0 0 0,0 0 0,0 0 0,-1 0 0,1 0 0,0 0 0,-1 0 0,1-1 0,0 1 0,-1 0 0,0 0 0,1-1 0,-1 1 0,0 0 0,1 0 0,-1-1 0,0 1 0,0-3 0,-2-51 0,1 36 0,2-55 0,-2-53 0,-3 115 0,1 22 0,-1 22 0,4-20 0,1 6 0,-2 0 0,1 0 0,-2 0 0,0 0 0,-2 0 0,0-1 0,-7 21 0,4-10-1365,5-19-5461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5T21:05:27.46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24575,'8'2'0,"0"-1"0,0 2 0,0-1 0,0 1 0,0 1 0,-1-1 0,1 1 0,-1 1 0,0-1 0,-1 1 0,8 6 0,3 2 0,-5-5 0,0-1 0,0-1 0,0 1 0,1-2 0,0 0 0,0 0 0,0-2 0,0 1 0,1-2 0,0 0 0,-1 0 0,26-1 0,-34-1 0,0 1 0,0 0 0,0 0 0,0 0 0,0 0 0,-1 1 0,1 0 0,0 0 0,-1 0 0,0 1 0,1-1 0,-1 1 0,0 0 0,0 0 0,-1 1 0,5 3 0,-3-2 0,1 0 0,0 0 0,1 0 0,-1-1 0,13 6 0,-17-8 0,1 0 0,-1 0 0,0 1 0,0-1 0,1 1 0,-1-1 0,-1 1 0,1 0 0,0-1 0,-1 1 0,1 0 0,-1 0 0,0 1 0,0-1 0,0 0 0,-1 0 0,1 5 0,10 24 0,-7-25 0,0-1 0,0 1 0,1-1 0,0-1 0,0 1 0,1-1 0,-1 1 0,1-2 0,0 1 0,0-1 0,1 0 0,0 0 0,8 3 0,-10-4 0,-1-1 0,0 0 0,1 1 0,-1 0 0,0 0 0,0 0 0,-1 0 0,1 1 0,-1-1 0,1 1 0,-1 0 0,0 0 0,-1 0 0,1 1 0,-1-1 0,1 1 0,-1-1 0,1 7 0,0 4 0,0 0 0,-1 0 0,-1 0 0,-1 26 0,0-37 0,1 1 0,-1 0 0,1 0 0,1-1 0,-1 1 0,1 0 0,0 0 0,0-1 0,0 1 0,1-1 0,0 0 0,-1 1 0,8 6 0,12 23 0,-9-10 0,1-2 0,1 0 0,29 32 0,19 30 0,-41-55-1365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6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 24575,'12'1'0,"0"1"0,-1 0 0,1 1 0,-1 0 0,0 1 0,0 0 0,0 1 0,-1 0 0,1 0 0,10 9 0,13 5 0,-24-15 0,0 0 0,1-1 0,19 4 0,-4-1 0,-2-1 0,0-2 0,43 3 0,-33-4 0,14 1 0,63 3 0,217-6 0,-244-11 0,-9-4 0,-44 7 0,42-3 0,-67 10 0,1 1 0,0 0 0,0 0 0,-1 0 0,1 1 0,0 0 0,-1 0 0,12 5 0,69 43 0,-41-22 0,-38-21 0,0 0 0,1-1 0,-1-1 0,1 1 0,13 4 0,51 5 0,-56-12 0,0 1 0,0 1 0,-1 1 0,31 12 0,-41-14 14,0 1-1,0 0 0,-1 0 0,0 1 1,0-1-1,0 1 0,0 0 1,5 8-1,28 48-1498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7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0 1226 24575,'10'-11'0,"-2"0"0,1 0 0,-1-1 0,-1 0 0,10-22 0,10-18 0,-12 14 0,-8 21 0,-1 0 0,0 0 0,-1-1 0,-1 1 0,0-1 0,-2 0 0,1-18 0,3-47 0,-3 59 0,0-6 0,-2 14 0,0 1 0,2-1 0,-1 1 0,10-28 0,10-10 0,-19 44 0,0 1 0,1-1 0,0 1 0,1 0 0,-1 0 0,2 0 0,9-11 0,10-15 0,-20 27 0,1 0 0,0 0 0,1 0 0,13-10 0,12-12 0,-27 24 0,0-1 0,0 1 0,0-1 0,-1 0 0,1 0 0,-2 0 0,1 0 0,-1-1 0,1 0 0,-2 1 0,1-1 0,-1 0 0,0 0 0,-1-1 0,1 1 0,-1 0 0,-1-1 0,0-9 0,0 1 0,1 0 0,0 0 0,1 0 0,1 0 0,1 0 0,0 1 0,1 0 0,0-1 0,1 1 0,1 1 0,0 0 0,1 0 0,1 0 0,14-17 0,-16 27-113,0-1 0,0 1-1,1 1 1,-1-1 0,15-3-1,-17 5-571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8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520 511 24575,'-1'-9'0,"1"0"0,-2 0 0,1 0 0,-1 0 0,-1 0 0,1 1 0,-2-1 0,1 1 0,-1-1 0,0 1 0,-1 1 0,0-1 0,0 1 0,0-1 0,-1 1 0,-1 1 0,1-1 0,-1 1 0,0 0 0,0 1 0,-10-6 0,5 3 0,1-1 0,-1-1 0,2 1 0,-1-2 0,1 1 0,1-1 0,-13-20 0,-22-25 0,23 34 0,0 1 0,-1 1 0,0 1 0,-48-30 0,51 36 0,16 10 0,0 0 0,-1 1 0,1-1 0,-1 1 0,0 0 0,0 0 0,-6-2 0,9 4 0,-1 0 0,1 0 0,-1 0 0,1 0 0,0 0 0,-1 0 0,1 0 0,0 1 0,-1-1 0,1 0 0,0 1 0,-1-1 0,1 1 0,0 0 0,0-1 0,-1 1 0,1 0 0,0 0 0,0 0 0,0 0 0,0 0 0,0 0 0,0 0 0,1 0 0,-1 0 0,0 0 0,0 0 0,0 3 0,-5 9 0,1 0 0,0 0 0,1 1 0,1-1 0,0 1 0,1 0 0,0 0 0,1 22 0,1-34 0,0 1 0,-1-1 0,1 1 0,0-1 0,0 1 0,0-1 0,0 1 0,1-1 0,-1 0 0,1 1 0,-1-1 0,1 1 0,0-1 0,0 0 0,0 0 0,0 1 0,1-1 0,-1 0 0,3 3 0,-2-4 0,0 0 0,0 0 0,0 0 0,0 0 0,0-1 0,0 1 0,0-1 0,0 1 0,1-1 0,-1 0 0,0 0 0,0 0 0,0 0 0,0 0 0,1 0 0,-1 0 0,0-1 0,0 1 0,0-1 0,0 0 0,4-1 0,1-1 0,-1-1 0,1 1 0,-1-1 0,1 0 0,-1-1 0,-1 1 0,1-1 0,-1 0 0,1-1 0,-1 1 0,4-8 0,9-12 0,19-37 0,-30 49 0,26-58-1365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49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444 826 24575,'1'-38'0,"0"26"0,0-1 0,-1 1 0,-1-1 0,0 1 0,0-1 0,-1 1 0,-7-22 0,-8-14 0,13 35 0,0 1 0,0 0 0,-1 0 0,-1 1 0,-9-14 0,-25-36 0,-35-45 0,64 89 0,1 0 0,1-1 0,0 0 0,1 0 0,1-1 0,-8-36 0,8 32 0,-32-65 0,37 83 8,0 0 0,0 1 0,-1-1 0,1 0 0,-1 1 0,0 0 0,-1 0 0,1 0 0,-1 0 0,0 1 0,0-1 0,0 1 0,0 0 0,-8-4 0,4 2-194,0 1 1,0 0-1,-1 1 0,1-1 1,-1 2-1,0-1 1,-15-1-1,15 3-6640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50"/>
    </inkml:context>
    <inkml:brush xml:id="br0">
      <inkml:brushProperty name="width" value="0.05" units="cm"/>
      <inkml:brushProperty name="height" value="0.05" units="cm"/>
      <inkml:brushProperty name="color" value="#00B050"/>
    </inkml:brush>
  </inkml:definitions>
  <inkml:trace contextRef="#ctx0" brushRef="#br0">0 0 24575,'3'1'0,"0"-1"0,-1 0 0,1 1 0,0 0 0,-1-1 0,1 1 0,-1 0 0,1 0 0,-1 1 0,0-1 0,1 0 0,-1 1 0,0-1 0,0 1 0,0 0 0,0 0 0,0 0 0,3 4 0,-4-4 0,1 0 0,0 1 0,0-1 0,0 0 0,0 0 0,1-1 0,-1 1 0,0 0 0,1-1 0,-1 0 0,1 1 0,0-1 0,-1 0 0,1 0 0,0 0 0,0-1 0,4 1 0,13-1 0,-1-1 0,1-1 0,-1 0 0,28-8 0,-44 9 0,-2 1 0,0-1 0,0 1 0,0 0 0,0 0 0,0 0 0,0 0 0,0 0 0,0 0 0,1 0 0,-1 0 0,0 0 0,0 0 0,0 1 0,0-1 0,0 1 0,0-1 0,0 0 0,0 1 0,0 0 0,0-1 0,0 1 0,-1-1 0,2 2 0,12 23 0,-13-23 0,-1 0 0,1 0 0,0 0 0,0 0 0,0 0 0,0 0 0,0 0 0,0 0 0,1 0 0,-1 0 0,1-1 0,-1 1 0,1 0 0,-1-1 0,1 1 0,0-1 0,0 0 0,0 0 0,0 0 0,0 0 0,4 2 0,23-2 0,4 2 0,-32-2 0,1-1 0,-1 1 0,1 0 0,-1 0 0,0 0 0,0 0 0,1 0 0,-1 0 0,0 0 0,0 0 0,0 0 0,0 1 0,0-1 0,0 0 0,0 1 0,-1-1 0,1 0 0,0 1 0,0 3 0,0-3 0,-1 0 0,1 0 0,0 1 0,0-1 0,0 0 0,0 0 0,0 0 0,1 0 0,-1 0 0,0 0 0,1-1 0,0 1 0,-1 0 0,1-1 0,0 1 0,0-1 0,0 0 0,0 1 0,0-1 0,0 0 0,0 0 0,0 0 0,4 0 0,1 0 0,-1-1 0,1 1 0,0-1 0,-1-1 0,1 0 0,10-2 0,24-2 0,-32 5 0,0-1 0,0-1 0,15-4 0,-16 3 0,0 1 0,0 1 0,-1-1 0,17 0 0,-22 3 0,1-1 0,-1 0 0,1 1 0,-1-1 0,1 1 0,-1 0 0,1 0 0,-1 0 0,1 0 0,-1 0 0,0 0 0,0 1 0,0-1 0,1 1 0,-1 0 0,-1-1 0,1 1 0,0 0 0,2 3 0,-1-1 0,4 4 0,-1 1 0,0 0 0,0 0 0,-1 0 0,0 0 0,0 1 0,3 10 0,-8-19 0,0 0 0,0-1 0,0 1 0,1 0 0,-1-1 0,0 1 0,1 0 0,-1-1 0,0 1 0,1-1 0,-1 1 0,1 0 0,-1-1 0,1 1 0,-1-1 0,1 0 0,-1 1 0,1-1 0,0 1 0,-1-1 0,1 0 0,-1 1 0,1-1 0,0 0 0,0 0 0,0 1 0,1-1 0,-1 0 0,1-1 0,0 1 0,-1 0 0,1 0 0,-1-1 0,1 1 0,-1-1 0,1 0 0,-1 1 0,3-3 0,7-4 0,-1-1 0,16-15 0,-8 7 0,-16 15 0,0 0 0,-1 0 0,1 0 0,0 0 0,0 1 0,0-1 0,0 1 0,1-1 0,-1 1 0,0 0 0,0 0 0,0 0 0,0 0 0,0 0 0,0 0 0,0 0 0,0 1 0,0-1 0,1 1 0,-1 0 0,-1-1 0,1 1 0,0 0 0,0 0 0,0 0 0,0 1 0,1 0 0,1 0 0,0 0 0,-1 0 0,1 0 0,0-1 0,0 1 0,0-1 0,0 0 0,7 0 0,-5-1 0,0-1 0,1 0 0,-1 0 0,0 0 0,0-1 0,0 0 0,10-5 0,-10 4 0,1 0 0,0 1 0,0-1 0,-1 2 0,10-2 0,-14 3 0,1 0 0,-1 1 0,1-1 0,-1 1 0,1 0 0,-1 0 0,1 0 0,-1 0 0,0 0 0,0 0 0,0 1 0,4 2 0,21 10 0,-6-11 0,-18-3 0,-1 0 0,1 0 0,-1 1 0,1-1 0,0 1 0,-1 0 0,1-1 0,-1 1 0,1 0 0,-1 1 0,1-1 0,-1 0 0,0 1 0,0-1 0,0 1 0,4 3 0,-2-2 0,0 0 0,0-1 0,0 1 0,1-1 0,-1 1 0,1-1 0,0-1 0,0 1 0,0-1 0,9 2 0,53 4 0,-66-6-2,1-1 0,-1 0 0,0-1 0,1 1 0,-1 0 0,1 0 0,-1 0 0,0-1 0,1 1-1,-1-1 1,0 1 0,0-1 0,1 1 0,-1-1 0,0 0 0,0 0 0,0 1 0,0-1 0,0 0 0,0 0 0,0 0 0,0 0 0,1-3-1,12-32 185,-14 33-289,1-1 0,0 1 0,0-1 0,0 1 0,1-1 0,-1 1 1,1 0-1,0 0 0,-1-1 0,2 1 0,-1 1 0,0-1 0,4-3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47:36.15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24575,'8'2'0,"0"-1"0,0 2 0,0-1 0,0 1 0,0 1 0,-1-1 0,1 1 0,-1 1 0,0-1 0,-1 1 0,8 6 0,3 2 0,-5-5 0,0-1 0,0-1 0,0 1 0,1-2 0,0 0 0,0 0 0,0-2 0,0 1 0,1-2 0,0 0 0,-1 0 0,26-1 0,-34-1 0,0 1 0,0 0 0,0 0 0,0 0 0,0 0 0,-1 1 0,1 0 0,0 0 0,-1 0 0,0 1 0,1-1 0,-1 1 0,0 0 0,0 0 0,-1 1 0,5 3 0,-3-2 0,1 0 0,0 0 0,1 0 0,-1-1 0,13 6 0,-17-8 0,1 0 0,-1 0 0,0 1 0,0-1 0,1 1 0,-1-1 0,-1 1 0,1 0 0,0-1 0,-1 1 0,1 0 0,-1 0 0,0 1 0,0-1 0,0 0 0,-1 0 0,1 5 0,10 24 0,-7-25 0,0-1 0,0 1 0,1-1 0,0-1 0,0 1 0,1-1 0,-1 1 0,1-2 0,0 1 0,0-1 0,1 0 0,0 0 0,8 3 0,-10-4 0,-1-1 0,0 0 0,1 1 0,-1 0 0,0 0 0,0 0 0,-1 0 0,1 1 0,-1-1 0,1 1 0,-1 0 0,0 0 0,-1 0 0,1 1 0,-1-1 0,1 1 0,-1-1 0,1 7 0,0 4 0,0 0 0,-1 0 0,-1 0 0,-1 26 0,0-37 0,1 1 0,-1 0 0,1 0 0,1-1 0,-1 1 0,1 0 0,0 0 0,0-1 0,0 1 0,1-1 0,0 0 0,-1 1 0,8 6 0,12 23 0,-9-10 0,1-2 0,1 0 0,29 32 0,19 30 0,-41-55-1365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6:11:50.89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39 1710 24575,'1'-78'0,"-2"-80"0,-1 148 0,1 0 0,-2 1 0,-4-17 0,4 19 0,0-2 0,1 1 0,0 0 0,0 0 0,0-16 0,-8-129 0,9 66 0,2-86 0,2 159 0,1 0 0,0 0 0,1 0 0,0 1 0,1 0 0,0 0 0,1 1 0,1-1 0,0 1 0,13-14 0,-13 18 0,0-1 0,0 2 0,17-14 0,-16 15 0,-1 0 0,0-1 0,0 0 0,-1 0 0,7-10 0,12-15 0,-19 25 0,-1-1 0,1 0 0,-1 0 0,-1-1 0,6-10 0,10-18 0,5-12 0,-23 38 0,2-5 0,1 0 0,0 0 0,16-27 0,30-52 0,-47 84 0,-1 0 0,0-1 0,4-21 0,-3 12 0,-2 2 0,0 1 0,-2-1 0,0 0 0,-4-32 0,1-2 0,2 6-1365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2:26.656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1 0 24575,'3'1'0,"0"0"0,0-1 0,-1 1 0,1 0 0,0 1 0,0-1 0,-1 0 0,1 1 0,-1-1 0,1 1 0,1 2 0,30 25 0,-26-21 0,70 60 0,45 41 0,-98-85 0,31 31 0,81 100 0,-121-132 0,-1-3 0,0 0 0,27 26 0,-19-23 0,21 27 0,11 12 0,-38-43 0,0 1 0,15 25 0,-18-25 0,0-1 0,27 29 0,14 14 0,-20-19 0,33 48 0,-38-52 0,79 97 0,-104-131 0,28 31 0,73 59 0,-77-64 134,-7-6-1633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2:46.869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115 1 24575,'-1'36'0,"-8"43"0,4-45 0,-1 50 0,-5 32 0,11-89 0,-1 1 0,-2-1 0,-8 39 0,2-20 0,-15 51 0,-7 2-1365,28-89-5461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2:58.824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1 0 24575,'9'9'0,"1"0"0,0-1 0,20 12 0,-11-7 0,0 2 0,-1 0 0,31 34 0,3 2 0,-28-27 0,-1 1 0,28 40 0,-29-35 0,42 43 0,-52-60 0,0 1 0,-1 0 0,-1 1 0,0 0 0,-1 0 0,-1 1 0,0 0 0,-1 1 0,-1 0 0,7 31 0,0 14 0,-6-36 0,-2 2 0,-1-1 0,1 40 0,-6-53-1,-1 1 0,-1-1 0,0 0 0,-1 0 0,-1 0 0,0 0 0,-1-1 0,0 0 0,-1 0 0,-9 14 0,-17 34-1353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3:33.975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97 0 24575,'1'7'0,"1"0"0,-1-1 0,1 0 0,0 0 0,0 1 0,1-1 0,0 0 0,0 0 0,1 1 0,6 5 0,-5-5 0,0 2 0,0-1 0,-2 0 0,8 17 0,-8-15 0,8 28 0,-2 0 0,-2 0 0,0 0 0,0 62 0,-6-70 0,-2 0 0,-1 1 0,-1-1 0,-2 0 0,-14 46 0,-7 6 0,-20 100 0,41-156 0,0-1 0,-1 0 0,-2 0 0,-13 29 0,14-32 0,-1-1 0,2 1 0,-6 37 0,-2 9 0,10-45 0,0-1 0,3 1 0,0-1 0,2 2 0,3 28 0,1-31 0,0 2 0,1-2 0,2 1 0,-1-2 0,18 34 0,4 9 0,-24-52 0,1 1 0,0-1 0,0 0 0,2-1 0,-1 1 0,1-1 0,1-1 0,-1 1 0,2-1 0,16 12 0,7 1 0,0-2 0,41 20 0,-16-10 0,194 113 0,-196-114 0,-32-19 0,-1 1 0,29 20 0,-47-27 0,1-2 0,0 2 0,0-1 0,2-1 0,10 3 0,21 9 0,-9-1 0,0 4 0,0-1 0,-2 1 0,0 3 0,-1 0 0,-2 1 0,34 35 0,-52-47 0,13 12 0,-3 2 0,1-1 0,27 48 0,-19-23 0,-15-28 0,-1 0 0,0 1 0,7 22 0,-2 3 0,-5-18 0,13 55 0,-18-49 0,6 27 0,-2-1 0,1 82 0,-10 594-1365,0-724-5461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30T14:53:39.187"/>
    </inkml:context>
    <inkml:brush xml:id="br0">
      <inkml:brushProperty name="width" value="0.05" units="cm"/>
      <inkml:brushProperty name="height" value="0.05" units="cm"/>
      <inkml:brushProperty name="color" value="#F88A46"/>
    </inkml:brush>
  </inkml:definitions>
  <inkml:trace contextRef="#ctx0" brushRef="#br0">107 211 24575,'-3'-2'0,"0"0"0,1-1 0,-1 0 0,1 0 0,-1 0 0,1 0 0,0 0 0,0 0 0,0-1 0,-1-3 0,-1 1 0,-72-107 0,77 113 0,-1 1 0,0-1 0,0 0 0,1 0 0,-1 0 0,0 0 0,0 0 0,0 0 0,1 0 0,-1 0 0,0 0 0,0 0 0,1 0 0,-1 0 0,0 0 0,0-1 0,0 1 0,1 0 0,-1 0 0,0 0 0,0 0 0,0 0 0,1 0 0,-1-1 0,0 1 0,0 0 0,0 0 0,0 0 0,1 0 0,-1-1 0,0 1 0,0 0 0,0 0 0,0 0 0,0-1 0,0 1 0,0 0 0,0 0 0,1 0 0,-1-1 0,0 1 0,0 0 0,0 0 0,0-1 0,0 1 0,0 0 0,0 0 0,0 0 0,-1-1 0,1 1 0,0 0 0,0 0 0,0-1 0,0 1 0,0 0 0,0 0 0,0 0 0,0-1 0,-1 1 0,1 0 0,0 0 0,18 10 0,-9 1 0,-1 0 0,0 1 0,-1 1 0,0-1 0,5 17 0,-4-12 0,0 0 0,12 17 0,-20-34 0,0 0 0,0 1 0,0-1 0,0 0 0,1 0 0,-1 1 0,0-1 0,0 0 0,1 0 0,-1 1 0,0-1 0,0 0 0,1 0 0,-1 0 0,0 1 0,1-1 0,-1 0 0,0 0 0,1 0 0,-1 0 0,0 0 0,1 0 0,-1 0 0,0 0 0,1 0 0,-1 0 0,0 0 0,1 0 0,-1 0 0,0 0 0,1 0 0,-1 0 0,0 0 0,1 0 0,10-12 0,7-26 0,-14 29 0,0 1 0,1 0 0,0 0 0,1 0 0,-1 1 0,1 0 0,1 0 0,-1 1 0,1 0 0,10-7 0,-5 3 0,20-21 0,12-9 0,-154 132 0,101-82-185,0-1 0,1 1 0,-10 15 0,14-20-440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77888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2449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9420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8911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5853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5685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9983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4077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6857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2791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DF66BE39-5E1E-6D02-869D-F8253ECE1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>
            <a:extLst>
              <a:ext uri="{FF2B5EF4-FFF2-40B4-BE49-F238E27FC236}">
                <a16:creationId xmlns:a16="http://schemas.microsoft.com/office/drawing/2014/main" id="{379A8945-FA37-DA31-E529-C5D84B4B89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>
            <a:extLst>
              <a:ext uri="{FF2B5EF4-FFF2-40B4-BE49-F238E27FC236}">
                <a16:creationId xmlns:a16="http://schemas.microsoft.com/office/drawing/2014/main" id="{20C6817B-45E2-0B87-0076-A57B5D499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249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4149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1451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9756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8037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A588FF40-5B2B-B110-BFC2-132BF0603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>
            <a:extLst>
              <a:ext uri="{FF2B5EF4-FFF2-40B4-BE49-F238E27FC236}">
                <a16:creationId xmlns:a16="http://schemas.microsoft.com/office/drawing/2014/main" id="{33813098-509A-BCDB-7C5F-E90338129C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>
            <a:extLst>
              <a:ext uri="{FF2B5EF4-FFF2-40B4-BE49-F238E27FC236}">
                <a16:creationId xmlns:a16="http://schemas.microsoft.com/office/drawing/2014/main" id="{2F7B5CFB-F5EE-EC06-8C75-49829D168B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0466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CEC04EA6-6565-AE03-E252-980920A0D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>
            <a:extLst>
              <a:ext uri="{FF2B5EF4-FFF2-40B4-BE49-F238E27FC236}">
                <a16:creationId xmlns:a16="http://schemas.microsoft.com/office/drawing/2014/main" id="{320ADBE5-4390-3199-9EC2-D57E633C03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>
            <a:extLst>
              <a:ext uri="{FF2B5EF4-FFF2-40B4-BE49-F238E27FC236}">
                <a16:creationId xmlns:a16="http://schemas.microsoft.com/office/drawing/2014/main" id="{29AEFC10-F38B-820B-A2AA-EF18A17FAC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45790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7732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5095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2249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5206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5719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219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0909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19b9ec7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19b9ec7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768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Diffused/>
                    </a14:imgEffect>
                    <a14:imgEffect>
                      <a14:sharpenSoften amount="-16000"/>
                    </a14:imgEffect>
                    <a14:imgEffect>
                      <a14:brightnessContrast bright="-3000" contrast="-28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0.png"/><Relationship Id="rId18" Type="http://schemas.openxmlformats.org/officeDocument/2006/relationships/customXml" Target="../ink/ink6.xml"/><Relationship Id="rId3" Type="http://schemas.openxmlformats.org/officeDocument/2006/relationships/image" Target="../media/image2.png"/><Relationship Id="rId21" Type="http://schemas.openxmlformats.org/officeDocument/2006/relationships/image" Target="../media/image560.png"/><Relationship Id="rId7" Type="http://schemas.openxmlformats.org/officeDocument/2006/relationships/customXml" Target="../ink/ink2.xml"/><Relationship Id="rId12" Type="http://schemas.openxmlformats.org/officeDocument/2006/relationships/customXml" Target="../ink/ink3.xml"/><Relationship Id="rId17" Type="http://schemas.openxmlformats.org/officeDocument/2006/relationships/image" Target="../media/image540.png"/><Relationship Id="rId25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11" Type="http://schemas.openxmlformats.org/officeDocument/2006/relationships/image" Target="../media/image510.png"/><Relationship Id="rId24" Type="http://schemas.openxmlformats.org/officeDocument/2006/relationships/customXml" Target="../ink/ink9.xml"/><Relationship Id="rId5" Type="http://schemas.openxmlformats.org/officeDocument/2006/relationships/image" Target="../media/image490.png"/><Relationship Id="rId15" Type="http://schemas.openxmlformats.org/officeDocument/2006/relationships/image" Target="../media/image530.png"/><Relationship Id="rId23" Type="http://schemas.openxmlformats.org/officeDocument/2006/relationships/image" Target="../media/image4.png"/><Relationship Id="rId19" Type="http://schemas.openxmlformats.org/officeDocument/2006/relationships/image" Target="../media/image550.png"/><Relationship Id="rId4" Type="http://schemas.openxmlformats.org/officeDocument/2006/relationships/customXml" Target="../ink/ink1.xml"/><Relationship Id="rId14" Type="http://schemas.openxmlformats.org/officeDocument/2006/relationships/customXml" Target="../ink/ink4.xml"/><Relationship Id="rId22" Type="http://schemas.openxmlformats.org/officeDocument/2006/relationships/customXml" Target="../ink/ink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620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customXml" Target="../ink/ink21.xml"/><Relationship Id="rId17" Type="http://schemas.openxmlformats.org/officeDocument/2006/relationships/image" Target="../media/image670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11" Type="http://schemas.openxmlformats.org/officeDocument/2006/relationships/image" Target="../media/image610.png"/><Relationship Id="rId5" Type="http://schemas.openxmlformats.org/officeDocument/2006/relationships/image" Target="../media/image7.png"/><Relationship Id="rId15" Type="http://schemas.openxmlformats.org/officeDocument/2006/relationships/image" Target="../media/image630.png"/><Relationship Id="rId10" Type="http://schemas.openxmlformats.org/officeDocument/2006/relationships/customXml" Target="../ink/ink20.xml"/><Relationship Id="rId4" Type="http://schemas.openxmlformats.org/officeDocument/2006/relationships/image" Target="../media/image15.jpg"/><Relationship Id="rId9" Type="http://schemas.openxmlformats.org/officeDocument/2006/relationships/image" Target="../media/image600.png"/><Relationship Id="rId14" Type="http://schemas.openxmlformats.org/officeDocument/2006/relationships/customXml" Target="../ink/ink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customXml" Target="../ink/ink26.xm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6" Type="http://schemas.openxmlformats.org/officeDocument/2006/relationships/customXml" Target="../ink/ink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5" Type="http://schemas.openxmlformats.org/officeDocument/2006/relationships/image" Target="../media/image21.png"/><Relationship Id="rId10" Type="http://schemas.openxmlformats.org/officeDocument/2006/relationships/customXml" Target="../ink/ink25.xml"/><Relationship Id="rId4" Type="http://schemas.openxmlformats.org/officeDocument/2006/relationships/image" Target="../media/image19.jpg"/><Relationship Id="rId9" Type="http://schemas.openxmlformats.org/officeDocument/2006/relationships/image" Target="../media/image18.png"/><Relationship Id="rId14" Type="http://schemas.openxmlformats.org/officeDocument/2006/relationships/customXml" Target="../ink/ink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13" Type="http://schemas.openxmlformats.org/officeDocument/2006/relationships/image" Target="../media/image630.png"/><Relationship Id="rId18" Type="http://schemas.openxmlformats.org/officeDocument/2006/relationships/image" Target="../media/image15.jpg"/><Relationship Id="rId3" Type="http://schemas.openxmlformats.org/officeDocument/2006/relationships/image" Target="../media/image2.png"/><Relationship Id="rId7" Type="http://schemas.openxmlformats.org/officeDocument/2006/relationships/image" Target="../media/image600.png"/><Relationship Id="rId12" Type="http://schemas.openxmlformats.org/officeDocument/2006/relationships/customXml" Target="../ink/ink32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6" Type="http://schemas.openxmlformats.org/officeDocument/2006/relationships/customXml" Target="../ink/ink34.xml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29.xml"/><Relationship Id="rId11" Type="http://schemas.openxmlformats.org/officeDocument/2006/relationships/image" Target="../media/image620.png"/><Relationship Id="rId5" Type="http://schemas.openxmlformats.org/officeDocument/2006/relationships/image" Target="../media/image3.png"/><Relationship Id="rId15" Type="http://schemas.openxmlformats.org/officeDocument/2006/relationships/image" Target="../media/image670.png"/><Relationship Id="rId10" Type="http://schemas.openxmlformats.org/officeDocument/2006/relationships/customXml" Target="../ink/ink31.xml"/><Relationship Id="rId19" Type="http://schemas.openxmlformats.org/officeDocument/2006/relationships/image" Target="../media/image7.png"/><Relationship Id="rId4" Type="http://schemas.openxmlformats.org/officeDocument/2006/relationships/image" Target="../media/image20.jpg"/><Relationship Id="rId9" Type="http://schemas.openxmlformats.org/officeDocument/2006/relationships/image" Target="../media/image610.png"/><Relationship Id="rId14" Type="http://schemas.openxmlformats.org/officeDocument/2006/relationships/customXml" Target="../ink/ink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13" Type="http://schemas.openxmlformats.org/officeDocument/2006/relationships/image" Target="../media/image620.png"/><Relationship Id="rId18" Type="http://schemas.openxmlformats.org/officeDocument/2006/relationships/customXml" Target="../ink/ink40.xml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customXml" Target="../ink/ink37.xml"/><Relationship Id="rId17" Type="http://schemas.openxmlformats.org/officeDocument/2006/relationships/image" Target="../media/image670.png"/><Relationship Id="rId2" Type="http://schemas.openxmlformats.org/officeDocument/2006/relationships/notesSlide" Target="../notesSlides/notesSlide16.xml"/><Relationship Id="rId16" Type="http://schemas.openxmlformats.org/officeDocument/2006/relationships/customXml" Target="../ink/ink3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11" Type="http://schemas.openxmlformats.org/officeDocument/2006/relationships/image" Target="../media/image610.png"/><Relationship Id="rId5" Type="http://schemas.openxmlformats.org/officeDocument/2006/relationships/image" Target="../media/image7.png"/><Relationship Id="rId15" Type="http://schemas.openxmlformats.org/officeDocument/2006/relationships/image" Target="../media/image630.png"/><Relationship Id="rId10" Type="http://schemas.openxmlformats.org/officeDocument/2006/relationships/customXml" Target="../ink/ink36.xml"/><Relationship Id="rId19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600.png"/><Relationship Id="rId14" Type="http://schemas.openxmlformats.org/officeDocument/2006/relationships/customXml" Target="../ink/ink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customXml" Target="../ink/ink45.xml"/><Relationship Id="rId18" Type="http://schemas.openxmlformats.org/officeDocument/2006/relationships/image" Target="../media/image720.png"/><Relationship Id="rId3" Type="http://schemas.openxmlformats.org/officeDocument/2006/relationships/image" Target="../media/image2.png"/><Relationship Id="rId21" Type="http://schemas.openxmlformats.org/officeDocument/2006/relationships/image" Target="../media/image8.svg"/><Relationship Id="rId7" Type="http://schemas.openxmlformats.org/officeDocument/2006/relationships/customXml" Target="../ink/ink42.xml"/><Relationship Id="rId12" Type="http://schemas.openxmlformats.org/officeDocument/2006/relationships/image" Target="../media/image630.png"/><Relationship Id="rId17" Type="http://schemas.openxmlformats.org/officeDocument/2006/relationships/customXml" Target="../ink/ink47.xm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9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0.png"/><Relationship Id="rId11" Type="http://schemas.openxmlformats.org/officeDocument/2006/relationships/customXml" Target="../ink/ink44.xml"/><Relationship Id="rId5" Type="http://schemas.openxmlformats.org/officeDocument/2006/relationships/customXml" Target="../ink/ink41.xml"/><Relationship Id="rId15" Type="http://schemas.openxmlformats.org/officeDocument/2006/relationships/customXml" Target="../ink/ink46.xml"/><Relationship Id="rId10" Type="http://schemas.openxmlformats.org/officeDocument/2006/relationships/image" Target="../media/image620.png"/><Relationship Id="rId19" Type="http://schemas.openxmlformats.org/officeDocument/2006/relationships/image" Target="../media/image29.jpg"/><Relationship Id="rId4" Type="http://schemas.openxmlformats.org/officeDocument/2006/relationships/image" Target="../media/image3.png"/><Relationship Id="rId9" Type="http://schemas.openxmlformats.org/officeDocument/2006/relationships/customXml" Target="../ink/ink43.xml"/><Relationship Id="rId14" Type="http://schemas.openxmlformats.org/officeDocument/2006/relationships/image" Target="../media/image6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620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customXml" Target="../ink/ink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g"/><Relationship Id="rId11" Type="http://schemas.openxmlformats.org/officeDocument/2006/relationships/image" Target="../media/image610.png"/><Relationship Id="rId5" Type="http://schemas.openxmlformats.org/officeDocument/2006/relationships/image" Target="../media/image8.svg"/><Relationship Id="rId15" Type="http://schemas.openxmlformats.org/officeDocument/2006/relationships/image" Target="../media/image630.png"/><Relationship Id="rId10" Type="http://schemas.openxmlformats.org/officeDocument/2006/relationships/customXml" Target="../ink/ink11.xml"/><Relationship Id="rId4" Type="http://schemas.openxmlformats.org/officeDocument/2006/relationships/image" Target="../media/image7.png"/><Relationship Id="rId9" Type="http://schemas.openxmlformats.org/officeDocument/2006/relationships/image" Target="../media/image600.png"/><Relationship Id="rId14" Type="http://schemas.openxmlformats.org/officeDocument/2006/relationships/customXml" Target="../ink/ink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620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customXml" Target="../ink/ink16.xml"/><Relationship Id="rId17" Type="http://schemas.openxmlformats.org/officeDocument/2006/relationships/image" Target="../media/image670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g"/><Relationship Id="rId11" Type="http://schemas.openxmlformats.org/officeDocument/2006/relationships/image" Target="../media/image610.png"/><Relationship Id="rId5" Type="http://schemas.openxmlformats.org/officeDocument/2006/relationships/image" Target="../media/image8.svg"/><Relationship Id="rId15" Type="http://schemas.openxmlformats.org/officeDocument/2006/relationships/image" Target="../media/image630.png"/><Relationship Id="rId10" Type="http://schemas.openxmlformats.org/officeDocument/2006/relationships/customXml" Target="../ink/ink15.xml"/><Relationship Id="rId4" Type="http://schemas.openxmlformats.org/officeDocument/2006/relationships/image" Target="../media/image7.png"/><Relationship Id="rId9" Type="http://schemas.openxmlformats.org/officeDocument/2006/relationships/image" Target="../media/image600.png"/><Relationship Id="rId14" Type="http://schemas.openxmlformats.org/officeDocument/2006/relationships/customXml" Target="../ink/ink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554786" y="251172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S</a:t>
            </a:r>
            <a:r>
              <a:rPr lang="fr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hackletons Expedition in die Antarktis</a:t>
            </a:r>
            <a:r>
              <a:rPr lang="fr" sz="270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, </a:t>
            </a:r>
            <a:r>
              <a:rPr lang="fr" sz="2700" i="1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1915</a:t>
            </a:r>
            <a:endParaRPr sz="2700" i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3A21DC7-42BB-B45B-4663-D893F2FEDA03}"/>
                  </a:ext>
                </a:extLst>
              </p14:cNvPr>
              <p14:cNvContentPartPr/>
              <p14:nvPr/>
            </p14:nvContentPartPr>
            <p14:xfrm>
              <a:off x="7351560" y="3820848"/>
              <a:ext cx="360" cy="14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3A21DC7-42BB-B45B-4663-D893F2FEDA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2920" y="3812208"/>
                <a:ext cx="18000" cy="1908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946212A3-FCDE-2423-4336-D71A2F03CFEE}"/>
              </a:ext>
            </a:extLst>
          </p:cNvPr>
          <p:cNvGrpSpPr/>
          <p:nvPr/>
        </p:nvGrpSpPr>
        <p:grpSpPr>
          <a:xfrm>
            <a:off x="513775" y="484741"/>
            <a:ext cx="5547615" cy="5143500"/>
            <a:chOff x="513775" y="484741"/>
            <a:chExt cx="5547615" cy="5143500"/>
          </a:xfrm>
        </p:grpSpPr>
        <p:pic>
          <p:nvPicPr>
            <p:cNvPr id="6" name="Picture 5" descr="A map of the north pole&#10;&#10;Description automatically generated">
              <a:extLst>
                <a:ext uri="{FF2B5EF4-FFF2-40B4-BE49-F238E27FC236}">
                  <a16:creationId xmlns:a16="http://schemas.microsoft.com/office/drawing/2014/main" id="{BBDD5C4B-0DE8-02FE-EF18-E3B604B37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3775" y="484741"/>
              <a:ext cx="5547615" cy="5143500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C935A92-DC16-9BDE-A2F8-2FFC838B0216}"/>
                </a:ext>
              </a:extLst>
            </p:cNvPr>
            <p:cNvGrpSpPr/>
            <p:nvPr/>
          </p:nvGrpSpPr>
          <p:grpSpPr>
            <a:xfrm>
              <a:off x="1886592" y="981527"/>
              <a:ext cx="2267070" cy="3825264"/>
              <a:chOff x="2083950" y="1539150"/>
              <a:chExt cx="2267070" cy="3825264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8B9C0464-2E44-F0C4-7A99-1BEFD4BDD7F9}"/>
                  </a:ext>
                </a:extLst>
              </p:cNvPr>
              <p:cNvGrpSpPr/>
              <p:nvPr/>
            </p:nvGrpSpPr>
            <p:grpSpPr>
              <a:xfrm>
                <a:off x="2083950" y="1539150"/>
                <a:ext cx="2267070" cy="3792640"/>
                <a:chOff x="2083950" y="1539150"/>
                <a:chExt cx="2267070" cy="3792640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8543B767-531B-E488-D24D-FA9D6346EDA1}"/>
                    </a:ext>
                  </a:extLst>
                </p:cNvPr>
                <p:cNvGrpSpPr/>
                <p:nvPr/>
              </p:nvGrpSpPr>
              <p:grpSpPr>
                <a:xfrm>
                  <a:off x="3486150" y="3264654"/>
                  <a:ext cx="864870" cy="276999"/>
                  <a:chOff x="3486150" y="3264654"/>
                  <a:chExt cx="864870" cy="276999"/>
                </a:xfrm>
              </p:grpSpPr>
              <p:sp>
                <p:nvSpPr>
                  <p:cNvPr id="2" name="Oval 1">
                    <a:extLst>
                      <a:ext uri="{FF2B5EF4-FFF2-40B4-BE49-F238E27FC236}">
                        <a16:creationId xmlns:a16="http://schemas.microsoft.com/office/drawing/2014/main" id="{7C14463A-2092-31CB-4757-A60D28097A14}"/>
                      </a:ext>
                    </a:extLst>
                  </p:cNvPr>
                  <p:cNvSpPr/>
                  <p:nvPr/>
                </p:nvSpPr>
                <p:spPr>
                  <a:xfrm>
                    <a:off x="3539490" y="3278505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037146A4-4FE1-C982-D154-F6AAE281A8C9}"/>
                      </a:ext>
                    </a:extLst>
                  </p:cNvPr>
                  <p:cNvSpPr txBox="1"/>
                  <p:nvPr/>
                </p:nvSpPr>
                <p:spPr>
                  <a:xfrm>
                    <a:off x="3486150" y="3264654"/>
                    <a:ext cx="86487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CH" sz="1200" dirty="0">
                        <a:solidFill>
                          <a:srgbClr val="FF0000"/>
                        </a:solidFill>
                      </a:rPr>
                      <a:t>Südpol</a:t>
                    </a:r>
                  </a:p>
                </p:txBody>
              </p: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3375D4E0-D97D-192B-B81F-22DE90EC10E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34230" y="1710510"/>
                    <a:ext cx="833040" cy="55368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3375D4E0-D97D-192B-B81F-22DE90EC10E7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425590" y="1701510"/>
                      <a:ext cx="850680" cy="571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C576D7E6-370C-2811-9CA2-377203E421B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2870" y="2270670"/>
                    <a:ext cx="192600" cy="466200"/>
                  </p14:xfrm>
                </p:contentPart>
              </mc:Choice>
              <mc:Fallback xmlns="">
                <p:pic>
                  <p:nvPicPr>
                    <p:cNvPr id="32" name="Ink 31">
                      <a:extLst>
                        <a:ext uri="{FF2B5EF4-FFF2-40B4-BE49-F238E27FC236}">
                          <a16:creationId xmlns:a16="http://schemas.microsoft.com/office/drawing/2014/main" id="{C576D7E6-370C-2811-9CA2-377203E421B9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3064230" y="2261670"/>
                      <a:ext cx="210240" cy="483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102B58BD-D722-5237-E9CA-A258C843025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950" y="1539150"/>
                    <a:ext cx="188280" cy="12600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102B58BD-D722-5237-E9CA-A258C843025A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2074950" y="1530150"/>
                      <a:ext cx="205920" cy="143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4C8FBD75-CFB7-AD34-1955-67D165B67F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4310" y="2750730"/>
                    <a:ext cx="479880" cy="519480"/>
                  </p14:xfrm>
                </p:contentPart>
              </mc:Choice>
              <mc:Fallback xmlns="">
                <p:pic>
                  <p:nvPicPr>
                    <p:cNvPr id="35" name="Ink 34">
                      <a:extLst>
                        <a:ext uri="{FF2B5EF4-FFF2-40B4-BE49-F238E27FC236}">
                          <a16:creationId xmlns:a16="http://schemas.microsoft.com/office/drawing/2014/main" id="{4C8FBD75-CFB7-AD34-1955-67D165B67F99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3065670" y="2741730"/>
                      <a:ext cx="497520" cy="537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39" name="Ink 38">
                      <a:extLst>
                        <a:ext uri="{FF2B5EF4-FFF2-40B4-BE49-F238E27FC236}">
                          <a16:creationId xmlns:a16="http://schemas.microsoft.com/office/drawing/2014/main" id="{D991E20E-58D4-D1DB-FED2-DE0D2A606E1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24670" y="3341130"/>
                    <a:ext cx="41400" cy="270000"/>
                  </p14:xfrm>
                </p:contentPart>
              </mc:Choice>
              <mc:Fallback xmlns="">
                <p:pic>
                  <p:nvPicPr>
                    <p:cNvPr id="39" name="Ink 38">
                      <a:extLst>
                        <a:ext uri="{FF2B5EF4-FFF2-40B4-BE49-F238E27FC236}">
                          <a16:creationId xmlns:a16="http://schemas.microsoft.com/office/drawing/2014/main" id="{D991E20E-58D4-D1DB-FED2-DE0D2A606E10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3516030" y="3332490"/>
                      <a:ext cx="59040" cy="287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40" name="Ink 39">
                      <a:extLst>
                        <a:ext uri="{FF2B5EF4-FFF2-40B4-BE49-F238E27FC236}">
                          <a16:creationId xmlns:a16="http://schemas.microsoft.com/office/drawing/2014/main" id="{80CAD0F3-3695-426F-D7E3-C78E4C08098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31510" y="3608010"/>
                    <a:ext cx="194760" cy="375480"/>
                  </p14:xfrm>
                </p:contentPart>
              </mc:Choice>
              <mc:Fallback xmlns="">
                <p:pic>
                  <p:nvPicPr>
                    <p:cNvPr id="40" name="Ink 39">
                      <a:extLst>
                        <a:ext uri="{FF2B5EF4-FFF2-40B4-BE49-F238E27FC236}">
                          <a16:creationId xmlns:a16="http://schemas.microsoft.com/office/drawing/2014/main" id="{80CAD0F3-3695-426F-D7E3-C78E4C08098B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3522870" y="3599010"/>
                      <a:ext cx="212400" cy="393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22">
                  <p14:nvContentPartPr>
                    <p14:cNvPr id="43" name="Ink 42">
                      <a:extLst>
                        <a:ext uri="{FF2B5EF4-FFF2-40B4-BE49-F238E27FC236}">
                          <a16:creationId xmlns:a16="http://schemas.microsoft.com/office/drawing/2014/main" id="{C6B011CF-7E06-ECED-8FDE-D0CD1B664AB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60029" y="3969809"/>
                    <a:ext cx="505417" cy="1361981"/>
                  </p14:xfrm>
                </p:contentPart>
              </mc:Choice>
              <mc:Fallback>
                <p:pic>
                  <p:nvPicPr>
                    <p:cNvPr id="43" name="Ink 42">
                      <a:extLst>
                        <a:ext uri="{FF2B5EF4-FFF2-40B4-BE49-F238E27FC236}">
                          <a16:creationId xmlns:a16="http://schemas.microsoft.com/office/drawing/2014/main" id="{C6B011CF-7E06-ECED-8FDE-D0CD1B664AB7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3651029" y="3960811"/>
                      <a:ext cx="523056" cy="1379618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>
            <mc:Choice xmlns:p14="http://schemas.microsoft.com/office/powerpoint/2010/main" Requires="p14">
              <p:contentPart p14:bwMode="auto" r:id="rId24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7465C50B-06BD-4417-19FE-F26A3FFACE5F}"/>
                      </a:ext>
                    </a:extLst>
                  </p14:cNvPr>
                  <p14:cNvContentPartPr/>
                  <p14:nvPr/>
                </p14:nvContentPartPr>
                <p14:xfrm>
                  <a:off x="4102840" y="5285574"/>
                  <a:ext cx="111600" cy="78840"/>
                </p14:xfrm>
              </p:contentPart>
            </mc:Choice>
            <mc:Fallback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7465C50B-06BD-4417-19FE-F26A3FFACE5F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093869" y="5276574"/>
                    <a:ext cx="129183" cy="964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774A7D8-EF43-5CFD-B942-C807F3A27234}"/>
              </a:ext>
            </a:extLst>
          </p:cNvPr>
          <p:cNvSpPr txBox="1"/>
          <p:nvPr/>
        </p:nvSpPr>
        <p:spPr>
          <a:xfrm>
            <a:off x="6067365" y="4774168"/>
            <a:ext cx="3076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9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Disclaimer: Die Fotos wurden von Frank Hurley in den Jahren 1915-1916 aufgenommen und sind gemeinfrei.</a:t>
            </a:r>
          </a:p>
        </p:txBody>
      </p:sp>
    </p:spTree>
    <p:extLst>
      <p:ext uri="{BB962C8B-B14F-4D97-AF65-F5344CB8AC3E}">
        <p14:creationId xmlns:p14="http://schemas.microsoft.com/office/powerpoint/2010/main" val="512244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F34B503-D455-E11C-1616-99B4731027DE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86701DE7-DE38-8281-97CB-011D19D5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FD5992C5-0439-979D-7C40-91E8D5811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2.4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group of people playing in the snow&#10;&#10;Description automatically generated">
            <a:extLst>
              <a:ext uri="{FF2B5EF4-FFF2-40B4-BE49-F238E27FC236}">
                <a16:creationId xmlns:a16="http://schemas.microsoft.com/office/drawing/2014/main" id="{86020813-1CF1-7DF0-C4C6-170CD5982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260" y="388620"/>
            <a:ext cx="5821680" cy="43662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Google Shape;198;p31">
            <a:extLst>
              <a:ext uri="{FF2B5EF4-FFF2-40B4-BE49-F238E27FC236}">
                <a16:creationId xmlns:a16="http://schemas.microsoft.com/office/drawing/2014/main" id="{8B03211A-94F5-BF97-5403-B4D1F16F9B7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798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large pile of snow on a snowy surface&#10;&#10;Description automatically generated">
            <a:extLst>
              <a:ext uri="{FF2B5EF4-FFF2-40B4-BE49-F238E27FC236}">
                <a16:creationId xmlns:a16="http://schemas.microsoft.com/office/drawing/2014/main" id="{BB1DAA34-5D72-8806-3090-82D7E78BD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247" y="1282247"/>
            <a:ext cx="4035715" cy="3026787"/>
          </a:xfrm>
          <a:prstGeom prst="rect">
            <a:avLst/>
          </a:prstGeom>
          <a:effectLst>
            <a:softEdge rad="1016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2A5FB43-F838-3446-8D13-25EF137E06EC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15" name="Graphic 4" descr="Chat bubble with solid fill">
              <a:extLst>
                <a:ext uri="{FF2B5EF4-FFF2-40B4-BE49-F238E27FC236}">
                  <a16:creationId xmlns:a16="http://schemas.microsoft.com/office/drawing/2014/main" id="{A9BF6422-8CFF-EA68-00E3-F898C901A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19" name="Text Box 2">
              <a:extLst>
                <a:ext uri="{FF2B5EF4-FFF2-40B4-BE49-F238E27FC236}">
                  <a16:creationId xmlns:a16="http://schemas.microsoft.com/office/drawing/2014/main" id="{00FA7C1A-4AA0-33B4-F75D-965A89BE6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3.1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3737595-ECC6-13B3-0DE5-D414A99502B8}"/>
              </a:ext>
            </a:extLst>
          </p:cNvPr>
          <p:cNvGrpSpPr/>
          <p:nvPr/>
        </p:nvGrpSpPr>
        <p:grpSpPr>
          <a:xfrm>
            <a:off x="304717" y="852030"/>
            <a:ext cx="5041320" cy="4674085"/>
            <a:chOff x="447330" y="659083"/>
            <a:chExt cx="5041320" cy="4674085"/>
          </a:xfrm>
        </p:grpSpPr>
        <p:pic>
          <p:nvPicPr>
            <p:cNvPr id="4" name="Picture 3" descr="A map of the north pole&#10;&#10;Description automatically generated">
              <a:extLst>
                <a:ext uri="{FF2B5EF4-FFF2-40B4-BE49-F238E27FC236}">
                  <a16:creationId xmlns:a16="http://schemas.microsoft.com/office/drawing/2014/main" id="{C01EDB9C-5AA4-C5A3-EDF3-7DCD0A93F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7330" y="659083"/>
              <a:ext cx="5041320" cy="4674085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BDFD7E5-29CC-78FE-3063-2D51671B2F4D}"/>
                </a:ext>
              </a:extLst>
            </p:cNvPr>
            <p:cNvGrpSpPr/>
            <p:nvPr/>
          </p:nvGrpSpPr>
          <p:grpSpPr>
            <a:xfrm>
              <a:off x="1870560" y="1089300"/>
              <a:ext cx="1962300" cy="1865613"/>
              <a:chOff x="2388720" y="1676040"/>
              <a:chExt cx="1962300" cy="1865613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D30C7BF-A6FF-D1B3-6BEC-A5571FC2A7A3}"/>
                  </a:ext>
                </a:extLst>
              </p:cNvPr>
              <p:cNvGrpSpPr/>
              <p:nvPr/>
            </p:nvGrpSpPr>
            <p:grpSpPr>
              <a:xfrm>
                <a:off x="3486150" y="3264654"/>
                <a:ext cx="864870" cy="276999"/>
                <a:chOff x="3486150" y="3264654"/>
                <a:chExt cx="864870" cy="276999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DD35DFB-AF31-35DE-FDDA-86A294704F19}"/>
                    </a:ext>
                  </a:extLst>
                </p:cNvPr>
                <p:cNvSpPr/>
                <p:nvPr/>
              </p:nvSpPr>
              <p:spPr>
                <a:xfrm>
                  <a:off x="3539490" y="3278505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5CDDE19-C930-DD7A-9EFC-7A503EF2572C}"/>
                    </a:ext>
                  </a:extLst>
                </p:cNvPr>
                <p:cNvSpPr txBox="1"/>
                <p:nvPr/>
              </p:nvSpPr>
              <p:spPr>
                <a:xfrm>
                  <a:off x="3486150" y="3264654"/>
                  <a:ext cx="86487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1200" dirty="0">
                      <a:solidFill>
                        <a:srgbClr val="FF0000"/>
                      </a:solidFill>
                    </a:rPr>
                    <a:t>Südpol</a:t>
                  </a:r>
                </a:p>
              </p:txBody>
            </p: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BFBEA77E-6C8E-4A54-D1EF-E35D5A6BC0C5}"/>
                      </a:ext>
                    </a:extLst>
                  </p14:cNvPr>
                  <p14:cNvContentPartPr/>
                  <p14:nvPr/>
                </p14:nvContentPartPr>
                <p14:xfrm>
                  <a:off x="2388720" y="1676040"/>
                  <a:ext cx="611640" cy="12384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8897AFB2-6A54-4970-6484-C374B0F0459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379720" y="1667400"/>
                    <a:ext cx="629280" cy="14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4143B36A-8199-3E3B-8195-4C96C28CD7E7}"/>
                      </a:ext>
                    </a:extLst>
                  </p14:cNvPr>
                  <p14:cNvContentPartPr/>
                  <p14:nvPr/>
                </p14:nvContentPartPr>
                <p14:xfrm>
                  <a:off x="3086040" y="2294340"/>
                  <a:ext cx="194760" cy="44172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BFA54988-C2FC-2648-137F-0C2D7276607D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077040" y="2285340"/>
                    <a:ext cx="212400" cy="45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440B0397-2080-5FBF-8DB3-75B284889212}"/>
                      </a:ext>
                    </a:extLst>
                  </p14:cNvPr>
                  <p14:cNvContentPartPr/>
                  <p14:nvPr/>
                </p14:nvContentPartPr>
                <p14:xfrm>
                  <a:off x="3078120" y="2102100"/>
                  <a:ext cx="187560" cy="1839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5900DB5F-D8D4-82E9-3677-468BB55299E9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069120" y="2093460"/>
                    <a:ext cx="205200" cy="20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2D06EE3D-9214-785B-FB73-BC0E81E3BBA9}"/>
                      </a:ext>
                    </a:extLst>
                  </p14:cNvPr>
                  <p14:cNvContentPartPr/>
                  <p14:nvPr/>
                </p14:nvContentPartPr>
                <p14:xfrm>
                  <a:off x="2994960" y="1794300"/>
                  <a:ext cx="160920" cy="2977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5B6E7DA8-359B-CDCC-3399-EC5A11E8C6D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985960" y="1785300"/>
                    <a:ext cx="178560" cy="31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FCBCBCC6-C081-3B30-C03A-04A5213372BB}"/>
                      </a:ext>
                    </a:extLst>
                  </p14:cNvPr>
                  <p14:cNvContentPartPr/>
                  <p14:nvPr/>
                </p14:nvContentPartPr>
                <p14:xfrm>
                  <a:off x="2583120" y="2682060"/>
                  <a:ext cx="486360" cy="1033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173E0912-0EB3-2874-0793-4D0333427F00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574120" y="2673060"/>
                    <a:ext cx="504000" cy="1209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8" name="Google Shape;197;p31">
            <a:extLst>
              <a:ext uri="{FF2B5EF4-FFF2-40B4-BE49-F238E27FC236}">
                <a16:creationId xmlns:a16="http://schemas.microsoft.com/office/drawing/2014/main" id="{E8C098E1-87C1-690D-AE67-58D7278056F5}"/>
              </a:ext>
            </a:extLst>
          </p:cNvPr>
          <p:cNvSpPr txBox="1"/>
          <p:nvPr/>
        </p:nvSpPr>
        <p:spPr>
          <a:xfrm>
            <a:off x="449278" y="530143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S</a:t>
            </a:r>
            <a:r>
              <a:rPr lang="fr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hackletons Expedition in die Antarktis, </a:t>
            </a:r>
            <a:r>
              <a:rPr lang="fr" sz="2700" i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1915</a:t>
            </a:r>
            <a:endParaRPr sz="2700" i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20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 Das Schiff sinkt</a:t>
            </a:r>
            <a:endParaRPr lang="de-CH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5463251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Spielkarten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Büchsenfleisch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Leuchtpistole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 descr="A shipwreck in the ice&#10;&#10;Description automatically generated">
            <a:extLst>
              <a:ext uri="{FF2B5EF4-FFF2-40B4-BE49-F238E27FC236}">
                <a16:creationId xmlns:a16="http://schemas.microsoft.com/office/drawing/2014/main" id="{18977016-9348-BFD6-4B3C-BFC67E82CF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39"/>
          <a:stretch/>
        </p:blipFill>
        <p:spPr>
          <a:xfrm>
            <a:off x="3625119" y="1556118"/>
            <a:ext cx="5141800" cy="3244481"/>
          </a:xfrm>
          <a:prstGeom prst="rect">
            <a:avLst/>
          </a:prstGeom>
          <a:effectLst>
            <a:softEdge rad="1016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48A1AFD-07E2-4487-7B28-88BFC3094027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4" name="Graphic 4" descr="Chat bubble with solid fill">
              <a:extLst>
                <a:ext uri="{FF2B5EF4-FFF2-40B4-BE49-F238E27FC236}">
                  <a16:creationId xmlns:a16="http://schemas.microsoft.com/office/drawing/2014/main" id="{90DC6EB7-1CEF-350B-81C1-9B62D1F2F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0990E637-FD84-4028-5835-0B77260B53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3.2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604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 Das Schiff sinkt</a:t>
            </a:r>
            <a:endParaRPr lang="de-CH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5463251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Spielkarten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Büchsenfleisch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b="1" dirty="0">
                <a:solidFill>
                  <a:srgbClr val="00B050"/>
                </a:solidFill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Leuchtpistole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36865A-1FF4-DFF2-1C3E-7FE4B18DAA18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BA89B8CC-DC29-5105-F513-325674368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3AAC6762-19F4-DA77-9C67-FF7400361C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3.3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454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transport, snow, watercraft&#10;&#10;Description automatically generated">
            <a:extLst>
              <a:ext uri="{FF2B5EF4-FFF2-40B4-BE49-F238E27FC236}">
                <a16:creationId xmlns:a16="http://schemas.microsoft.com/office/drawing/2014/main" id="{0349993E-BBC7-6E78-BE87-DC8166EAC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45" y="735024"/>
            <a:ext cx="2829144" cy="396080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Picture 3" descr="A person standing in the snow&#10;&#10;Description automatically generated">
            <a:extLst>
              <a:ext uri="{FF2B5EF4-FFF2-40B4-BE49-F238E27FC236}">
                <a16:creationId xmlns:a16="http://schemas.microsoft.com/office/drawing/2014/main" id="{C335C4E0-7819-97DB-FBDF-FECD91A65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75" y="847725"/>
            <a:ext cx="5130801" cy="38481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33DAA1-0C57-EF4D-F6FA-6992CB6CF526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7" name="Graphic 4" descr="Chat bubble with solid fill">
              <a:extLst>
                <a:ext uri="{FF2B5EF4-FFF2-40B4-BE49-F238E27FC236}">
                  <a16:creationId xmlns:a16="http://schemas.microsoft.com/office/drawing/2014/main" id="{6AE10D79-1FD7-CD1C-88EC-578DBDAEA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5B0FFC66-AC10-0047-B9A5-BC5AAC4952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3.4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oogle Shape;198;p31">
            <a:extLst>
              <a:ext uri="{FF2B5EF4-FFF2-40B4-BE49-F238E27FC236}">
                <a16:creationId xmlns:a16="http://schemas.microsoft.com/office/drawing/2014/main" id="{4E502E35-4D8E-227C-B6A7-458CCC5A7BC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386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en sitting next to a tent&#10;&#10;Description automatically generated">
            <a:extLst>
              <a:ext uri="{FF2B5EF4-FFF2-40B4-BE49-F238E27FC236}">
                <a16:creationId xmlns:a16="http://schemas.microsoft.com/office/drawing/2014/main" id="{9CDAC0D2-A7E3-AC99-FC5D-C98FFFC56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281" y="1116963"/>
            <a:ext cx="2726406" cy="3635208"/>
          </a:xfrm>
          <a:prstGeom prst="rect">
            <a:avLst/>
          </a:prstGeom>
          <a:effectLst>
            <a:softEdge rad="762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894D8DA-0096-941F-1E91-4ECDFA090FA0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20" name="Graphic 4" descr="Chat bubble with solid fill">
              <a:extLst>
                <a:ext uri="{FF2B5EF4-FFF2-40B4-BE49-F238E27FC236}">
                  <a16:creationId xmlns:a16="http://schemas.microsoft.com/office/drawing/2014/main" id="{B25ED705-F414-32D3-AE21-D6DC47E46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29BEBAD3-3B66-3D05-44E6-0BE41B427B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.1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4FF64A-8C8A-629E-304A-C2C6FD98B3F8}"/>
              </a:ext>
            </a:extLst>
          </p:cNvPr>
          <p:cNvGrpSpPr/>
          <p:nvPr/>
        </p:nvGrpSpPr>
        <p:grpSpPr>
          <a:xfrm>
            <a:off x="301431" y="847517"/>
            <a:ext cx="5041320" cy="4674085"/>
            <a:chOff x="729270" y="696515"/>
            <a:chExt cx="5041320" cy="4674085"/>
          </a:xfrm>
        </p:grpSpPr>
        <p:pic>
          <p:nvPicPr>
            <p:cNvPr id="3" name="Picture 2" descr="A map of the north pole&#10;&#10;Description automatically generated">
              <a:extLst>
                <a:ext uri="{FF2B5EF4-FFF2-40B4-BE49-F238E27FC236}">
                  <a16:creationId xmlns:a16="http://schemas.microsoft.com/office/drawing/2014/main" id="{9EF93FC7-4788-0C20-C865-85D2431ED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9270" y="696515"/>
              <a:ext cx="5041320" cy="4674085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C5BD233-9CD8-466B-16EE-B13AA33EF7B9}"/>
                </a:ext>
              </a:extLst>
            </p:cNvPr>
            <p:cNvGrpSpPr/>
            <p:nvPr/>
          </p:nvGrpSpPr>
          <p:grpSpPr>
            <a:xfrm>
              <a:off x="2152500" y="1135020"/>
              <a:ext cx="1962300" cy="1865613"/>
              <a:chOff x="2388720" y="1676040"/>
              <a:chExt cx="1962300" cy="186561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54B361D-97D3-D67B-8940-06B4FAA1A1C9}"/>
                  </a:ext>
                </a:extLst>
              </p:cNvPr>
              <p:cNvGrpSpPr/>
              <p:nvPr/>
            </p:nvGrpSpPr>
            <p:grpSpPr>
              <a:xfrm>
                <a:off x="2388720" y="1676040"/>
                <a:ext cx="1962300" cy="1865613"/>
                <a:chOff x="2388720" y="1676040"/>
                <a:chExt cx="1962300" cy="1865613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2945B98D-76ED-57A5-D362-7CE1E73DBD16}"/>
                    </a:ext>
                  </a:extLst>
                </p:cNvPr>
                <p:cNvGrpSpPr/>
                <p:nvPr/>
              </p:nvGrpSpPr>
              <p:grpSpPr>
                <a:xfrm>
                  <a:off x="3486150" y="3264654"/>
                  <a:ext cx="864870" cy="276999"/>
                  <a:chOff x="3486150" y="3264654"/>
                  <a:chExt cx="864870" cy="276999"/>
                </a:xfrm>
              </p:grpSpPr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3F35BFAF-4CD2-B4AE-BB36-F0504246257A}"/>
                      </a:ext>
                    </a:extLst>
                  </p:cNvPr>
                  <p:cNvSpPr/>
                  <p:nvPr/>
                </p:nvSpPr>
                <p:spPr>
                  <a:xfrm>
                    <a:off x="3539490" y="3278505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0F1086EC-F782-4E9B-19CA-67FF0D81FF93}"/>
                      </a:ext>
                    </a:extLst>
                  </p:cNvPr>
                  <p:cNvSpPr txBox="1"/>
                  <p:nvPr/>
                </p:nvSpPr>
                <p:spPr>
                  <a:xfrm>
                    <a:off x="3486150" y="3264654"/>
                    <a:ext cx="86487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CH" sz="1200" dirty="0">
                        <a:solidFill>
                          <a:srgbClr val="FF0000"/>
                        </a:solidFill>
                      </a:rPr>
                      <a:t>Südpol</a:t>
                    </a:r>
                  </a:p>
                </p:txBody>
              </p: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9" name="Ink 8">
                      <a:extLst>
                        <a:ext uri="{FF2B5EF4-FFF2-40B4-BE49-F238E27FC236}">
                          <a16:creationId xmlns:a16="http://schemas.microsoft.com/office/drawing/2014/main" id="{8897AFB2-6A54-4970-6484-C374B0F0459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88720" y="1676040"/>
                    <a:ext cx="611640" cy="123840"/>
                  </p14:xfrm>
                </p:contentPart>
              </mc:Choice>
              <mc:Fallback xmlns="">
                <p:pic>
                  <p:nvPicPr>
                    <p:cNvPr id="9" name="Ink 8">
                      <a:extLst>
                        <a:ext uri="{FF2B5EF4-FFF2-40B4-BE49-F238E27FC236}">
                          <a16:creationId xmlns:a16="http://schemas.microsoft.com/office/drawing/2014/main" id="{8897AFB2-6A54-4970-6484-C374B0F04598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2379725" y="1667040"/>
                      <a:ext cx="629270" cy="141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10" name="Ink 9">
                      <a:extLst>
                        <a:ext uri="{FF2B5EF4-FFF2-40B4-BE49-F238E27FC236}">
                          <a16:creationId xmlns:a16="http://schemas.microsoft.com/office/drawing/2014/main" id="{BFA54988-C2FC-2648-137F-0C2D7276607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86040" y="2294340"/>
                    <a:ext cx="194760" cy="441720"/>
                  </p14:xfrm>
                </p:contentPart>
              </mc:Choice>
              <mc:Fallback xmlns="">
                <p:pic>
                  <p:nvPicPr>
                    <p:cNvPr id="10" name="Ink 9">
                      <a:extLst>
                        <a:ext uri="{FF2B5EF4-FFF2-40B4-BE49-F238E27FC236}">
                          <a16:creationId xmlns:a16="http://schemas.microsoft.com/office/drawing/2014/main" id="{BFA54988-C2FC-2648-137F-0C2D7276607D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3077040" y="2285340"/>
                      <a:ext cx="212400" cy="459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11" name="Ink 10">
                      <a:extLst>
                        <a:ext uri="{FF2B5EF4-FFF2-40B4-BE49-F238E27FC236}">
                          <a16:creationId xmlns:a16="http://schemas.microsoft.com/office/drawing/2014/main" id="{5900DB5F-D8D4-82E9-3677-468BB55299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8120" y="2102100"/>
                    <a:ext cx="187560" cy="183960"/>
                  </p14:xfrm>
                </p:contentPart>
              </mc:Choice>
              <mc:Fallback xmlns="">
                <p:pic>
                  <p:nvPicPr>
                    <p:cNvPr id="11" name="Ink 10">
                      <a:extLst>
                        <a:ext uri="{FF2B5EF4-FFF2-40B4-BE49-F238E27FC236}">
                          <a16:creationId xmlns:a16="http://schemas.microsoft.com/office/drawing/2014/main" id="{5900DB5F-D8D4-82E9-3677-468BB55299E9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3069120" y="2093100"/>
                      <a:ext cx="205200" cy="201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12" name="Ink 11">
                      <a:extLst>
                        <a:ext uri="{FF2B5EF4-FFF2-40B4-BE49-F238E27FC236}">
                          <a16:creationId xmlns:a16="http://schemas.microsoft.com/office/drawing/2014/main" id="{5B6E7DA8-359B-CDCC-3399-EC5A11E8C6D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94960" y="1794300"/>
                    <a:ext cx="160920" cy="297720"/>
                  </p14:xfrm>
                </p:contentPart>
              </mc:Choice>
              <mc:Fallback xmlns="">
                <p:pic>
                  <p:nvPicPr>
                    <p:cNvPr id="12" name="Ink 11">
                      <a:extLst>
                        <a:ext uri="{FF2B5EF4-FFF2-40B4-BE49-F238E27FC236}">
                          <a16:creationId xmlns:a16="http://schemas.microsoft.com/office/drawing/2014/main" id="{5B6E7DA8-359B-CDCC-3399-EC5A11E8C6DE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2985980" y="1785300"/>
                      <a:ext cx="178521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13" name="Ink 12">
                      <a:extLst>
                        <a:ext uri="{FF2B5EF4-FFF2-40B4-BE49-F238E27FC236}">
                          <a16:creationId xmlns:a16="http://schemas.microsoft.com/office/drawing/2014/main" id="{173E0912-0EB3-2874-0793-4D0333427F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83120" y="2682060"/>
                    <a:ext cx="486360" cy="103320"/>
                  </p14:xfrm>
                </p:contentPart>
              </mc:Choice>
              <mc:Fallback xmlns="">
                <p:pic>
                  <p:nvPicPr>
                    <p:cNvPr id="13" name="Ink 12">
                      <a:extLst>
                        <a:ext uri="{FF2B5EF4-FFF2-40B4-BE49-F238E27FC236}">
                          <a16:creationId xmlns:a16="http://schemas.microsoft.com/office/drawing/2014/main" id="{173E0912-0EB3-2874-0793-4D0333427F00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2574127" y="2673091"/>
                      <a:ext cx="503987" cy="120899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54FC61F8-7BEC-BDB4-9FF1-2BD521FB52BD}"/>
                  </a:ext>
                </a:extLst>
              </p:cNvPr>
              <p:cNvSpPr/>
              <p:nvPr/>
            </p:nvSpPr>
            <p:spPr>
              <a:xfrm>
                <a:off x="2537401" y="2655121"/>
                <a:ext cx="45719" cy="4851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A5D77A-19DE-5374-21E2-22F0C8532C09}"/>
                  </a:ext>
                </a:extLst>
              </p:cNvPr>
              <p:cNvSpPr txBox="1"/>
              <p:nvPr/>
            </p:nvSpPr>
            <p:spPr>
              <a:xfrm>
                <a:off x="2470950" y="2787839"/>
                <a:ext cx="8648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200" dirty="0">
                    <a:solidFill>
                      <a:srgbClr val="FF0000"/>
                    </a:solidFill>
                  </a:rPr>
                  <a:t>Schiff ist gesunken</a:t>
                </a: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DF025168-FFF0-EFC7-A171-9F59184BEE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79640" y="2733626"/>
                <a:ext cx="72120" cy="10353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Google Shape;197;p31">
            <a:extLst>
              <a:ext uri="{FF2B5EF4-FFF2-40B4-BE49-F238E27FC236}">
                <a16:creationId xmlns:a16="http://schemas.microsoft.com/office/drawing/2014/main" id="{6B553713-DC34-D241-0F6A-D0DAEF179DEA}"/>
              </a:ext>
            </a:extLst>
          </p:cNvPr>
          <p:cNvSpPr txBox="1"/>
          <p:nvPr/>
        </p:nvSpPr>
        <p:spPr>
          <a:xfrm>
            <a:off x="449278" y="530143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S</a:t>
            </a:r>
            <a:r>
              <a:rPr lang="fr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hackletons Expedition in die Antarktis, </a:t>
            </a:r>
            <a:r>
              <a:rPr lang="fr" sz="2700" i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1915</a:t>
            </a:r>
            <a:endParaRPr sz="2700" i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204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 Mit Rettungsbooten weiter?</a:t>
            </a:r>
            <a:endParaRPr lang="de-CH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3541853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Nein – lassen uns weiter auf dem Eis treiben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Ja – weitermarschieren und Rettungsboote ziehen</a:t>
            </a:r>
          </a:p>
        </p:txBody>
      </p:sp>
      <p:pic>
        <p:nvPicPr>
          <p:cNvPr id="3" name="Picture 2" descr="A couple of people standing in snow&#10;&#10;Description automatically generated">
            <a:extLst>
              <a:ext uri="{FF2B5EF4-FFF2-40B4-BE49-F238E27FC236}">
                <a16:creationId xmlns:a16="http://schemas.microsoft.com/office/drawing/2014/main" id="{83F42442-0B18-6AA8-25AF-B293F5B2D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74" y="1464589"/>
            <a:ext cx="4453459" cy="3307436"/>
          </a:xfrm>
          <a:prstGeom prst="rect">
            <a:avLst/>
          </a:prstGeom>
          <a:effectLst>
            <a:softEdge rad="1143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B6BB39F-34A0-6EC1-0C3D-3B859CDCCA79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6" name="Graphic 4" descr="Chat bubble with solid fill">
              <a:extLst>
                <a:ext uri="{FF2B5EF4-FFF2-40B4-BE49-F238E27FC236}">
                  <a16:creationId xmlns:a16="http://schemas.microsoft.com/office/drawing/2014/main" id="{D38E51D0-35EA-DBBD-8F3B-937AFC46E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E0B37C7E-3F7F-DF73-85BF-EEDB242E45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.2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459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 Mit Rettungsbooten weiter?</a:t>
            </a:r>
            <a:endParaRPr lang="de-CH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3588152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Nein – lassen uns weiter auf dem Eis treiben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b="1" dirty="0">
                <a:solidFill>
                  <a:srgbClr val="00B050"/>
                </a:solidFill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Ja – weitermarschieren und Rettungsboote ziehen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66F212-72DC-96AD-5743-C3850FD8D536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4" name="Graphic 4" descr="Chat bubble with solid fill">
              <a:extLst>
                <a:ext uri="{FF2B5EF4-FFF2-40B4-BE49-F238E27FC236}">
                  <a16:creationId xmlns:a16="http://schemas.microsoft.com/office/drawing/2014/main" id="{068E97DF-AC1F-0855-9BC0-B96390945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AB04E3A6-D980-05AB-761E-0FC594F5FC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.3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5759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18AE1E-F34B-6455-EDC3-673033056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05" y="791590"/>
            <a:ext cx="6757166" cy="37778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2A384E2-2CA9-8890-32FB-0206D231ED88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4" name="Graphic 4" descr="Chat bubble with solid fill">
              <a:extLst>
                <a:ext uri="{FF2B5EF4-FFF2-40B4-BE49-F238E27FC236}">
                  <a16:creationId xmlns:a16="http://schemas.microsoft.com/office/drawing/2014/main" id="{F013D970-B59D-9846-5504-0A02AC150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5ED1A1E4-2DA3-6747-A1DB-925F3B4F1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.4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Google Shape;198;p31">
            <a:extLst>
              <a:ext uri="{FF2B5EF4-FFF2-40B4-BE49-F238E27FC236}">
                <a16:creationId xmlns:a16="http://schemas.microsoft.com/office/drawing/2014/main" id="{A0DA84D9-1D51-540F-CCB3-ECA869A4AA5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878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snow, posing, clothes&#10;&#10;Description automatically generated">
            <a:extLst>
              <a:ext uri="{FF2B5EF4-FFF2-40B4-BE49-F238E27FC236}">
                <a16:creationId xmlns:a16="http://schemas.microsoft.com/office/drawing/2014/main" id="{0C2781C3-C80B-AB78-7073-EC9A34B4A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876" y="1374477"/>
            <a:ext cx="2684065" cy="199336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63500"/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32DBC83-83DA-5B3A-D53D-B1F4824C9D67}"/>
              </a:ext>
            </a:extLst>
          </p:cNvPr>
          <p:cNvGrpSpPr/>
          <p:nvPr/>
        </p:nvGrpSpPr>
        <p:grpSpPr>
          <a:xfrm>
            <a:off x="300779" y="850872"/>
            <a:ext cx="5041320" cy="4674085"/>
            <a:chOff x="292390" y="1245155"/>
            <a:chExt cx="5041320" cy="4674085"/>
          </a:xfrm>
        </p:grpSpPr>
        <p:pic>
          <p:nvPicPr>
            <p:cNvPr id="28" name="Picture 27" descr="A map of the north pole&#10;&#10;Description automatically generated">
              <a:extLst>
                <a:ext uri="{FF2B5EF4-FFF2-40B4-BE49-F238E27FC236}">
                  <a16:creationId xmlns:a16="http://schemas.microsoft.com/office/drawing/2014/main" id="{8923B1FD-A8D5-5AB7-07C1-ACCF1A641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390" y="1245155"/>
              <a:ext cx="5041320" cy="4674085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1A91629-8652-0D3F-521D-BC48D46BCE0C}"/>
                </a:ext>
              </a:extLst>
            </p:cNvPr>
            <p:cNvGrpSpPr/>
            <p:nvPr/>
          </p:nvGrpSpPr>
          <p:grpSpPr>
            <a:xfrm>
              <a:off x="1716053" y="1676040"/>
              <a:ext cx="1962300" cy="1865613"/>
              <a:chOff x="1716053" y="1676040"/>
              <a:chExt cx="1962300" cy="186561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54B361D-97D3-D67B-8940-06B4FAA1A1C9}"/>
                  </a:ext>
                </a:extLst>
              </p:cNvPr>
              <p:cNvGrpSpPr/>
              <p:nvPr/>
            </p:nvGrpSpPr>
            <p:grpSpPr>
              <a:xfrm>
                <a:off x="1716053" y="1676040"/>
                <a:ext cx="1962300" cy="1865613"/>
                <a:chOff x="2388720" y="1676040"/>
                <a:chExt cx="1962300" cy="1865613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2945B98D-76ED-57A5-D362-7CE1E73DBD16}"/>
                    </a:ext>
                  </a:extLst>
                </p:cNvPr>
                <p:cNvGrpSpPr/>
                <p:nvPr/>
              </p:nvGrpSpPr>
              <p:grpSpPr>
                <a:xfrm>
                  <a:off x="3486150" y="3264654"/>
                  <a:ext cx="864870" cy="276999"/>
                  <a:chOff x="3486150" y="3264654"/>
                  <a:chExt cx="864870" cy="276999"/>
                </a:xfrm>
              </p:grpSpPr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3F35BFAF-4CD2-B4AE-BB36-F0504246257A}"/>
                      </a:ext>
                    </a:extLst>
                  </p:cNvPr>
                  <p:cNvSpPr/>
                  <p:nvPr/>
                </p:nvSpPr>
                <p:spPr>
                  <a:xfrm>
                    <a:off x="3539490" y="3278505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0F1086EC-F782-4E9B-19CA-67FF0D81FF93}"/>
                      </a:ext>
                    </a:extLst>
                  </p:cNvPr>
                  <p:cNvSpPr txBox="1"/>
                  <p:nvPr/>
                </p:nvSpPr>
                <p:spPr>
                  <a:xfrm>
                    <a:off x="3486150" y="3264654"/>
                    <a:ext cx="86487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CH" sz="1200" dirty="0">
                        <a:solidFill>
                          <a:srgbClr val="FF0000"/>
                        </a:solidFill>
                      </a:rPr>
                      <a:t>Südpol</a:t>
                    </a:r>
                  </a:p>
                </p:txBody>
              </p: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6">
                  <p14:nvContentPartPr>
                    <p14:cNvPr id="9" name="Ink 8">
                      <a:extLst>
                        <a:ext uri="{FF2B5EF4-FFF2-40B4-BE49-F238E27FC236}">
                          <a16:creationId xmlns:a16="http://schemas.microsoft.com/office/drawing/2014/main" id="{8897AFB2-6A54-4970-6484-C374B0F0459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88720" y="1676040"/>
                    <a:ext cx="611640" cy="123840"/>
                  </p14:xfrm>
                </p:contentPart>
              </mc:Choice>
              <mc:Fallback xmlns="">
                <p:pic>
                  <p:nvPicPr>
                    <p:cNvPr id="9" name="Ink 8">
                      <a:extLst>
                        <a:ext uri="{FF2B5EF4-FFF2-40B4-BE49-F238E27FC236}">
                          <a16:creationId xmlns:a16="http://schemas.microsoft.com/office/drawing/2014/main" id="{8897AFB2-6A54-4970-6484-C374B0F04598}"/>
                        </a:ext>
                      </a:extLst>
                    </p:cNvPr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2379720" y="1667400"/>
                      <a:ext cx="629280" cy="141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10" name="Ink 9">
                      <a:extLst>
                        <a:ext uri="{FF2B5EF4-FFF2-40B4-BE49-F238E27FC236}">
                          <a16:creationId xmlns:a16="http://schemas.microsoft.com/office/drawing/2014/main" id="{BFA54988-C2FC-2648-137F-0C2D7276607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86040" y="2294340"/>
                    <a:ext cx="194760" cy="441720"/>
                  </p14:xfrm>
                </p:contentPart>
              </mc:Choice>
              <mc:Fallback xmlns="">
                <p:pic>
                  <p:nvPicPr>
                    <p:cNvPr id="10" name="Ink 9">
                      <a:extLst>
                        <a:ext uri="{FF2B5EF4-FFF2-40B4-BE49-F238E27FC236}">
                          <a16:creationId xmlns:a16="http://schemas.microsoft.com/office/drawing/2014/main" id="{BFA54988-C2FC-2648-137F-0C2D7276607D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3077040" y="2285340"/>
                      <a:ext cx="212400" cy="459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11" name="Ink 10">
                      <a:extLst>
                        <a:ext uri="{FF2B5EF4-FFF2-40B4-BE49-F238E27FC236}">
                          <a16:creationId xmlns:a16="http://schemas.microsoft.com/office/drawing/2014/main" id="{5900DB5F-D8D4-82E9-3677-468BB55299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8120" y="2102100"/>
                    <a:ext cx="187560" cy="183960"/>
                  </p14:xfrm>
                </p:contentPart>
              </mc:Choice>
              <mc:Fallback xmlns="">
                <p:pic>
                  <p:nvPicPr>
                    <p:cNvPr id="11" name="Ink 10">
                      <a:extLst>
                        <a:ext uri="{FF2B5EF4-FFF2-40B4-BE49-F238E27FC236}">
                          <a16:creationId xmlns:a16="http://schemas.microsoft.com/office/drawing/2014/main" id="{5900DB5F-D8D4-82E9-3677-468BB55299E9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3069120" y="2093460"/>
                      <a:ext cx="205200" cy="201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12" name="Ink 11">
                      <a:extLst>
                        <a:ext uri="{FF2B5EF4-FFF2-40B4-BE49-F238E27FC236}">
                          <a16:creationId xmlns:a16="http://schemas.microsoft.com/office/drawing/2014/main" id="{5B6E7DA8-359B-CDCC-3399-EC5A11E8C6D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94960" y="1794300"/>
                    <a:ext cx="160920" cy="297720"/>
                  </p14:xfrm>
                </p:contentPart>
              </mc:Choice>
              <mc:Fallback xmlns="">
                <p:pic>
                  <p:nvPicPr>
                    <p:cNvPr id="12" name="Ink 11">
                      <a:extLst>
                        <a:ext uri="{FF2B5EF4-FFF2-40B4-BE49-F238E27FC236}">
                          <a16:creationId xmlns:a16="http://schemas.microsoft.com/office/drawing/2014/main" id="{5B6E7DA8-359B-CDCC-3399-EC5A11E8C6DE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2985960" y="1785300"/>
                      <a:ext cx="17856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13" name="Ink 12">
                      <a:extLst>
                        <a:ext uri="{FF2B5EF4-FFF2-40B4-BE49-F238E27FC236}">
                          <a16:creationId xmlns:a16="http://schemas.microsoft.com/office/drawing/2014/main" id="{173E0912-0EB3-2874-0793-4D0333427F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83120" y="2682060"/>
                    <a:ext cx="486360" cy="103320"/>
                  </p14:xfrm>
                </p:contentPart>
              </mc:Choice>
              <mc:Fallback xmlns="">
                <p:pic>
                  <p:nvPicPr>
                    <p:cNvPr id="13" name="Ink 12">
                      <a:extLst>
                        <a:ext uri="{FF2B5EF4-FFF2-40B4-BE49-F238E27FC236}">
                          <a16:creationId xmlns:a16="http://schemas.microsoft.com/office/drawing/2014/main" id="{173E0912-0EB3-2874-0793-4D0333427F00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2574120" y="2673060"/>
                      <a:ext cx="504000" cy="1209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>
            <mc:Choice xmlns:p14="http://schemas.microsoft.com/office/powerpoint/2010/main" Requires="p14">
              <p:contentPart p14:bwMode="auto" r:id="rId16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9D8F7A1-2501-166B-EE9E-CA953549304D}"/>
                      </a:ext>
                    </a:extLst>
                  </p14:cNvPr>
                  <p14:cNvContentPartPr/>
                  <p14:nvPr/>
                </p14:nvContentPartPr>
                <p14:xfrm>
                  <a:off x="1745560" y="2423220"/>
                  <a:ext cx="158040" cy="246600"/>
                </p14:xfrm>
              </p:contentPart>
            </mc:Choice>
            <mc:Fallback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C9D8F7A1-2501-166B-EE9E-CA953549304D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736539" y="2414220"/>
                    <a:ext cx="175720" cy="264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4" name="Picture 3" descr="A large pile of snow on a snowy surface&#10;&#10;Description automatically generated">
            <a:extLst>
              <a:ext uri="{FF2B5EF4-FFF2-40B4-BE49-F238E27FC236}">
                <a16:creationId xmlns:a16="http://schemas.microsoft.com/office/drawing/2014/main" id="{30EE84F1-92FA-2045-8DD7-5788D023AED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3194"/>
          <a:stretch/>
        </p:blipFill>
        <p:spPr>
          <a:xfrm>
            <a:off x="6556528" y="2669820"/>
            <a:ext cx="2517680" cy="2458494"/>
          </a:xfrm>
          <a:prstGeom prst="rect">
            <a:avLst/>
          </a:prstGeom>
          <a:effectLst>
            <a:softEdge rad="508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168272-E10F-DF07-5CF3-0F32F7D4377C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14" name="Graphic 4" descr="Chat bubble with solid fill">
              <a:extLst>
                <a:ext uri="{FF2B5EF4-FFF2-40B4-BE49-F238E27FC236}">
                  <a16:creationId xmlns:a16="http://schemas.microsoft.com/office/drawing/2014/main" id="{0F88D79C-1058-9057-2CD1-780B215D6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B77C15F2-50A7-3C1A-167F-D091F1B6B8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5.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0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Google Shape;197;p31">
            <a:extLst>
              <a:ext uri="{FF2B5EF4-FFF2-40B4-BE49-F238E27FC236}">
                <a16:creationId xmlns:a16="http://schemas.microsoft.com/office/drawing/2014/main" id="{DD04A411-89B8-BECD-0A44-BE13E2AA6623}"/>
              </a:ext>
            </a:extLst>
          </p:cNvPr>
          <p:cNvSpPr txBox="1"/>
          <p:nvPr/>
        </p:nvSpPr>
        <p:spPr>
          <a:xfrm>
            <a:off x="449278" y="530143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S</a:t>
            </a:r>
            <a:r>
              <a:rPr lang="fr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hackletons Expedition in die Antarktis, </a:t>
            </a:r>
            <a:r>
              <a:rPr lang="fr" sz="2700" i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1915</a:t>
            </a:r>
            <a:endParaRPr sz="2700" i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645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wooden, wood, indoor, board&#10;&#10;Description automatically generated">
            <a:extLst>
              <a:ext uri="{FF2B5EF4-FFF2-40B4-BE49-F238E27FC236}">
                <a16:creationId xmlns:a16="http://schemas.microsoft.com/office/drawing/2014/main" id="{819783C5-4606-EB40-C03D-AF28749898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0" b="8346"/>
          <a:stretch/>
        </p:blipFill>
        <p:spPr>
          <a:xfrm>
            <a:off x="-42075" y="-774060"/>
            <a:ext cx="9144001" cy="6024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AF3366-728C-072A-3372-AA9E68A84DD5}"/>
              </a:ext>
            </a:extLst>
          </p:cNvPr>
          <p:cNvSpPr txBox="1"/>
          <p:nvPr/>
        </p:nvSpPr>
        <p:spPr>
          <a:xfrm>
            <a:off x="1726834" y="1104599"/>
            <a:ext cx="6054119" cy="2266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CH" sz="2400" b="1" i="1" dirty="0">
                <a:solidFill>
                  <a:srgbClr val="000000"/>
                </a:solidFill>
                <a:effectLst/>
                <a:latin typeface="Bodoni MT Condensed" panose="020706060806060202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Männer gesucht: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CH" sz="2400" i="1" dirty="0">
                <a:solidFill>
                  <a:srgbClr val="000000"/>
                </a:solidFill>
                <a:effectLst/>
                <a:latin typeface="Bodoni MT Condensed" panose="020706060806060202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Für gefährliche Reise. Kleiner Lohn, bittere Kälte, lange Monate in völliger Dunkelheit, ständige Gefahr, sichere Rückkehr ungewiss. Ehre und Anerkennung bei Erfolg.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CH" sz="2400" i="1" dirty="0">
                <a:latin typeface="Bell MT" panose="020205030603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			</a:t>
            </a:r>
            <a:r>
              <a:rPr lang="de-CH" sz="2400" b="1" i="1" dirty="0">
                <a:solidFill>
                  <a:srgbClr val="000000"/>
                </a:solidFill>
                <a:effectLst/>
                <a:latin typeface="Brush Script MT" panose="030608020404060703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Sir Ernest Shackleton</a:t>
            </a:r>
            <a:endParaRPr lang="de-CH" sz="2400" b="1" dirty="0">
              <a:effectLst/>
              <a:latin typeface="Brush Script MT" panose="030608020404060703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759A0F-31AD-02E2-4222-252B2C6E79AA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11" name="Graphic 4" descr="Chat bubble with solid fill">
              <a:extLst>
                <a:ext uri="{FF2B5EF4-FFF2-40B4-BE49-F238E27FC236}">
                  <a16:creationId xmlns:a16="http://schemas.microsoft.com/office/drawing/2014/main" id="{21354154-6424-6CB1-6C17-393BB8C07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50AC3CA9-520B-A1DF-EE68-8C4E389CDF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287" y="250166"/>
              <a:ext cx="457200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0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6634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FE07B7-9517-1D16-A65C-A2C14FE33E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60"/>
          <a:stretch/>
        </p:blipFill>
        <p:spPr>
          <a:xfrm>
            <a:off x="4759165" y="1248352"/>
            <a:ext cx="3939881" cy="2660469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7F8D09D-F0D9-C3D5-C0BF-5A8DAEA5CD3F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4" name="Graphic 4" descr="Chat bubble with solid fill">
              <a:extLst>
                <a:ext uri="{FF2B5EF4-FFF2-40B4-BE49-F238E27FC236}">
                  <a16:creationId xmlns:a16="http://schemas.microsoft.com/office/drawing/2014/main" id="{28E11FAD-C9E6-0011-41C5-447BF2382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F82B075F-F9E0-A269-4347-23C4C3798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5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.1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Google Shape;197;p31">
            <a:extLst>
              <a:ext uri="{FF2B5EF4-FFF2-40B4-BE49-F238E27FC236}">
                <a16:creationId xmlns:a16="http://schemas.microsoft.com/office/drawing/2014/main" id="{553CBE38-6950-C94E-78F1-613579984E5E}"/>
              </a:ext>
            </a:extLst>
          </p:cNvPr>
          <p:cNvSpPr txBox="1"/>
          <p:nvPr/>
        </p:nvSpPr>
        <p:spPr>
          <a:xfrm>
            <a:off x="449278" y="530143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S</a:t>
            </a:r>
            <a:r>
              <a:rPr lang="fr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hackletons Expedition in die Antarktis, </a:t>
            </a:r>
            <a:r>
              <a:rPr lang="fr" sz="2700" i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1915</a:t>
            </a:r>
            <a:endParaRPr sz="2700" i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6B6C4C-FDED-E11A-7CE9-2B2D86D73EE9}"/>
              </a:ext>
            </a:extLst>
          </p:cNvPr>
          <p:cNvGrpSpPr/>
          <p:nvPr/>
        </p:nvGrpSpPr>
        <p:grpSpPr>
          <a:xfrm>
            <a:off x="300779" y="850872"/>
            <a:ext cx="5041320" cy="4674085"/>
            <a:chOff x="292390" y="1245155"/>
            <a:chExt cx="5041320" cy="4674085"/>
          </a:xfrm>
        </p:grpSpPr>
        <p:pic>
          <p:nvPicPr>
            <p:cNvPr id="19" name="Picture 18" descr="A map of the north pole&#10;&#10;Description automatically generated">
              <a:extLst>
                <a:ext uri="{FF2B5EF4-FFF2-40B4-BE49-F238E27FC236}">
                  <a16:creationId xmlns:a16="http://schemas.microsoft.com/office/drawing/2014/main" id="{939E7A96-06FF-E548-CAD0-4D878E750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2390" y="1245155"/>
              <a:ext cx="5041320" cy="4674085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B83065D-ACCA-B0B1-C147-18859E2ABEE4}"/>
                </a:ext>
              </a:extLst>
            </p:cNvPr>
            <p:cNvGrpSpPr/>
            <p:nvPr/>
          </p:nvGrpSpPr>
          <p:grpSpPr>
            <a:xfrm>
              <a:off x="1716053" y="1676040"/>
              <a:ext cx="1962300" cy="1865613"/>
              <a:chOff x="2388720" y="1676040"/>
              <a:chExt cx="1962300" cy="1865613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15276AE-FD83-A302-DFFD-7D7AEA5C9BB5}"/>
                  </a:ext>
                </a:extLst>
              </p:cNvPr>
              <p:cNvGrpSpPr/>
              <p:nvPr/>
            </p:nvGrpSpPr>
            <p:grpSpPr>
              <a:xfrm>
                <a:off x="3486150" y="3264654"/>
                <a:ext cx="864870" cy="276999"/>
                <a:chOff x="3486150" y="3264654"/>
                <a:chExt cx="864870" cy="276999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E3F02618-6B32-1993-E51B-FECAF3167DB3}"/>
                    </a:ext>
                  </a:extLst>
                </p:cNvPr>
                <p:cNvSpPr/>
                <p:nvPr/>
              </p:nvSpPr>
              <p:spPr>
                <a:xfrm>
                  <a:off x="3539490" y="3278505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043C52F-4ABC-56BA-E592-0C3CDA44E3C2}"/>
                    </a:ext>
                  </a:extLst>
                </p:cNvPr>
                <p:cNvSpPr txBox="1"/>
                <p:nvPr/>
              </p:nvSpPr>
              <p:spPr>
                <a:xfrm>
                  <a:off x="3486150" y="3264654"/>
                  <a:ext cx="86487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1200" dirty="0">
                      <a:solidFill>
                        <a:srgbClr val="FF0000"/>
                      </a:solidFill>
                    </a:rPr>
                    <a:t>Südpol</a:t>
                  </a:r>
                </a:p>
              </p:txBody>
            </p: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3F48462-85D6-2C39-17AB-128719A44049}"/>
                      </a:ext>
                    </a:extLst>
                  </p14:cNvPr>
                  <p14:cNvContentPartPr/>
                  <p14:nvPr/>
                </p14:nvContentPartPr>
                <p14:xfrm>
                  <a:off x="2388720" y="1676040"/>
                  <a:ext cx="611640" cy="12384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8897AFB2-6A54-4970-6484-C374B0F0459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379720" y="1667400"/>
                    <a:ext cx="629280" cy="14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2D020A74-1207-AFC4-F132-2D01BB5B9F99}"/>
                      </a:ext>
                    </a:extLst>
                  </p14:cNvPr>
                  <p14:cNvContentPartPr/>
                  <p14:nvPr/>
                </p14:nvContentPartPr>
                <p14:xfrm>
                  <a:off x="3086040" y="2294340"/>
                  <a:ext cx="194760" cy="44172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BFA54988-C2FC-2648-137F-0C2D7276607D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077040" y="2285340"/>
                    <a:ext cx="212400" cy="45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30663CDB-290D-E65B-EF99-36DD66F94C5E}"/>
                      </a:ext>
                    </a:extLst>
                  </p14:cNvPr>
                  <p14:cNvContentPartPr/>
                  <p14:nvPr/>
                </p14:nvContentPartPr>
                <p14:xfrm>
                  <a:off x="3078120" y="2102100"/>
                  <a:ext cx="187560" cy="1839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5900DB5F-D8D4-82E9-3677-468BB55299E9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069120" y="2093460"/>
                    <a:ext cx="205200" cy="20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2A72C808-3466-C060-9AD1-56F9C034A330}"/>
                      </a:ext>
                    </a:extLst>
                  </p14:cNvPr>
                  <p14:cNvContentPartPr/>
                  <p14:nvPr/>
                </p14:nvContentPartPr>
                <p14:xfrm>
                  <a:off x="2994960" y="1794300"/>
                  <a:ext cx="160920" cy="2977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5B6E7DA8-359B-CDCC-3399-EC5A11E8C6D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985960" y="1785300"/>
                    <a:ext cx="178560" cy="31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A00346CF-7DAA-78C9-3575-0B1287DEA92E}"/>
                      </a:ext>
                    </a:extLst>
                  </p14:cNvPr>
                  <p14:cNvContentPartPr/>
                  <p14:nvPr/>
                </p14:nvContentPartPr>
                <p14:xfrm>
                  <a:off x="2583120" y="2682060"/>
                  <a:ext cx="486360" cy="1033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173E0912-0EB3-2874-0793-4D0333427F00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574120" y="2673060"/>
                    <a:ext cx="504000" cy="1209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803E6B0-964B-5B16-1917-20A48A56E6A8}"/>
                  </a:ext>
                </a:extLst>
              </p14:cNvPr>
              <p14:cNvContentPartPr/>
              <p14:nvPr/>
            </p14:nvContentPartPr>
            <p14:xfrm>
              <a:off x="1590040" y="1965960"/>
              <a:ext cx="0" cy="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803E6B0-964B-5B16-1917-20A48A56E6A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90040" y="1965960"/>
                <a:ext cx="0" cy="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822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 Land! Was machen wir mit gefrorenem Essen?</a:t>
            </a:r>
            <a:endParaRPr lang="de-CH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3541853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Es gibt «Eis am Stiel»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Es werden keine Eisblöcke gegessen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97A0D-46FD-0F55-5704-061E1A6D0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651" y="1622332"/>
            <a:ext cx="4405365" cy="2509829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46FA1D-DAD1-5E54-4B25-357D4B102C50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D655B266-1E77-D904-BCE9-28E942D1C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78AB8A5A-1AD1-A5A9-08E6-38775680BA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5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.2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21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 Land! Was machen wir mit gefrorenem Essen?</a:t>
            </a:r>
            <a:endParaRPr lang="de-CH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3541853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Es gibt «Eis am Stiel»</a:t>
            </a: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r>
              <a:rPr lang="de-CH" sz="1800" b="1" dirty="0">
                <a:solidFill>
                  <a:srgbClr val="00B050"/>
                </a:solidFill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Es werden keine Eisblöcke gegessen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C7A0CB-84A0-F296-1EE4-6F05F8AFA341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BE7E6356-929F-24A0-F194-C7B55CB30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240FCDA6-9D9B-25A3-46D4-871EDFE9C0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5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.3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5409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382A2453-9A88-8C87-351A-D84082173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>
            <a:extLst>
              <a:ext uri="{FF2B5EF4-FFF2-40B4-BE49-F238E27FC236}">
                <a16:creationId xmlns:a16="http://schemas.microsoft.com/office/drawing/2014/main" id="{3A7416E1-F199-BB63-6E19-B5976A5B5203}"/>
              </a:ext>
            </a:extLst>
          </p:cNvPr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>
            <a:extLst>
              <a:ext uri="{FF2B5EF4-FFF2-40B4-BE49-F238E27FC236}">
                <a16:creationId xmlns:a16="http://schemas.microsoft.com/office/drawing/2014/main" id="{90BD07FC-FA70-5F66-2061-D4F49B4172D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3F7689-EC37-4474-5286-77AC91D49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330" y="860331"/>
            <a:ext cx="5911470" cy="36599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41AB498-2E22-DD6C-A23F-0745A1BEFBDF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6E40D8EA-03AE-903F-695A-BD164AEC3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B6B38191-F650-F530-83A6-E0FD9447F9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5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.4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636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F43649F-F86B-1419-520A-F072BAC24C16}"/>
              </a:ext>
            </a:extLst>
          </p:cNvPr>
          <p:cNvGrpSpPr/>
          <p:nvPr/>
        </p:nvGrpSpPr>
        <p:grpSpPr>
          <a:xfrm>
            <a:off x="302545" y="850872"/>
            <a:ext cx="5041320" cy="4674085"/>
            <a:chOff x="294156" y="1245155"/>
            <a:chExt cx="5041320" cy="4674085"/>
          </a:xfrm>
        </p:grpSpPr>
        <p:pic>
          <p:nvPicPr>
            <p:cNvPr id="19" name="Picture 18" descr="A map of the north pole&#10;&#10;Description automatically generated">
              <a:extLst>
                <a:ext uri="{FF2B5EF4-FFF2-40B4-BE49-F238E27FC236}">
                  <a16:creationId xmlns:a16="http://schemas.microsoft.com/office/drawing/2014/main" id="{1DFE2B40-A7A0-0574-FFC4-55BC4370B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156" y="1245155"/>
              <a:ext cx="5041320" cy="467408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74573B1-381A-5A31-AA10-BB3F7268E873}"/>
                </a:ext>
              </a:extLst>
            </p:cNvPr>
            <p:cNvGrpSpPr/>
            <p:nvPr/>
          </p:nvGrpSpPr>
          <p:grpSpPr>
            <a:xfrm>
              <a:off x="1551930" y="1676040"/>
              <a:ext cx="2127756" cy="1865613"/>
              <a:chOff x="1551930" y="1676040"/>
              <a:chExt cx="2127756" cy="186561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54B361D-97D3-D67B-8940-06B4FAA1A1C9}"/>
                  </a:ext>
                </a:extLst>
              </p:cNvPr>
              <p:cNvGrpSpPr/>
              <p:nvPr/>
            </p:nvGrpSpPr>
            <p:grpSpPr>
              <a:xfrm>
                <a:off x="1587786" y="1676040"/>
                <a:ext cx="2091900" cy="1865613"/>
                <a:chOff x="2259120" y="1676040"/>
                <a:chExt cx="2091900" cy="1865613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2945B98D-76ED-57A5-D362-7CE1E73DBD16}"/>
                    </a:ext>
                  </a:extLst>
                </p:cNvPr>
                <p:cNvGrpSpPr/>
                <p:nvPr/>
              </p:nvGrpSpPr>
              <p:grpSpPr>
                <a:xfrm>
                  <a:off x="3486150" y="3264654"/>
                  <a:ext cx="864870" cy="276999"/>
                  <a:chOff x="3486150" y="3264654"/>
                  <a:chExt cx="864870" cy="276999"/>
                </a:xfrm>
              </p:grpSpPr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3F35BFAF-4CD2-B4AE-BB36-F0504246257A}"/>
                      </a:ext>
                    </a:extLst>
                  </p:cNvPr>
                  <p:cNvSpPr/>
                  <p:nvPr/>
                </p:nvSpPr>
                <p:spPr>
                  <a:xfrm>
                    <a:off x="3539490" y="3278505"/>
                    <a:ext cx="45719" cy="4571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0F1086EC-F782-4E9B-19CA-67FF0D81FF93}"/>
                      </a:ext>
                    </a:extLst>
                  </p:cNvPr>
                  <p:cNvSpPr txBox="1"/>
                  <p:nvPr/>
                </p:nvSpPr>
                <p:spPr>
                  <a:xfrm>
                    <a:off x="3486150" y="3264654"/>
                    <a:ext cx="86487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CH" sz="1200" dirty="0">
                        <a:solidFill>
                          <a:srgbClr val="FF0000"/>
                        </a:solidFill>
                      </a:rPr>
                      <a:t>Südpol</a:t>
                    </a:r>
                  </a:p>
                </p:txBody>
              </p: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5">
                  <p14:nvContentPartPr>
                    <p14:cNvPr id="9" name="Ink 8">
                      <a:extLst>
                        <a:ext uri="{FF2B5EF4-FFF2-40B4-BE49-F238E27FC236}">
                          <a16:creationId xmlns:a16="http://schemas.microsoft.com/office/drawing/2014/main" id="{8897AFB2-6A54-4970-6484-C374B0F0459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88720" y="1676040"/>
                    <a:ext cx="611640" cy="123840"/>
                  </p14:xfrm>
                </p:contentPart>
              </mc:Choice>
              <mc:Fallback xmlns="">
                <p:pic>
                  <p:nvPicPr>
                    <p:cNvPr id="9" name="Ink 8">
                      <a:extLst>
                        <a:ext uri="{FF2B5EF4-FFF2-40B4-BE49-F238E27FC236}">
                          <a16:creationId xmlns:a16="http://schemas.microsoft.com/office/drawing/2014/main" id="{8897AFB2-6A54-4970-6484-C374B0F04598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2379720" y="1667400"/>
                      <a:ext cx="629280" cy="141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10" name="Ink 9">
                      <a:extLst>
                        <a:ext uri="{FF2B5EF4-FFF2-40B4-BE49-F238E27FC236}">
                          <a16:creationId xmlns:a16="http://schemas.microsoft.com/office/drawing/2014/main" id="{BFA54988-C2FC-2648-137F-0C2D7276607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86040" y="2294340"/>
                    <a:ext cx="194760" cy="441720"/>
                  </p14:xfrm>
                </p:contentPart>
              </mc:Choice>
              <mc:Fallback xmlns="">
                <p:pic>
                  <p:nvPicPr>
                    <p:cNvPr id="10" name="Ink 9">
                      <a:extLst>
                        <a:ext uri="{FF2B5EF4-FFF2-40B4-BE49-F238E27FC236}">
                          <a16:creationId xmlns:a16="http://schemas.microsoft.com/office/drawing/2014/main" id="{BFA54988-C2FC-2648-137F-0C2D7276607D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3077040" y="2285340"/>
                      <a:ext cx="212400" cy="459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11" name="Ink 10">
                      <a:extLst>
                        <a:ext uri="{FF2B5EF4-FFF2-40B4-BE49-F238E27FC236}">
                          <a16:creationId xmlns:a16="http://schemas.microsoft.com/office/drawing/2014/main" id="{5900DB5F-D8D4-82E9-3677-468BB55299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8120" y="2102100"/>
                    <a:ext cx="187560" cy="183960"/>
                  </p14:xfrm>
                </p:contentPart>
              </mc:Choice>
              <mc:Fallback xmlns="">
                <p:pic>
                  <p:nvPicPr>
                    <p:cNvPr id="11" name="Ink 10">
                      <a:extLst>
                        <a:ext uri="{FF2B5EF4-FFF2-40B4-BE49-F238E27FC236}">
                          <a16:creationId xmlns:a16="http://schemas.microsoft.com/office/drawing/2014/main" id="{5900DB5F-D8D4-82E9-3677-468BB55299E9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3069120" y="2093460"/>
                      <a:ext cx="205200" cy="201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12" name="Ink 11">
                      <a:extLst>
                        <a:ext uri="{FF2B5EF4-FFF2-40B4-BE49-F238E27FC236}">
                          <a16:creationId xmlns:a16="http://schemas.microsoft.com/office/drawing/2014/main" id="{5B6E7DA8-359B-CDCC-3399-EC5A11E8C6D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94960" y="1794300"/>
                    <a:ext cx="160920" cy="297720"/>
                  </p14:xfrm>
                </p:contentPart>
              </mc:Choice>
              <mc:Fallback xmlns="">
                <p:pic>
                  <p:nvPicPr>
                    <p:cNvPr id="12" name="Ink 11">
                      <a:extLst>
                        <a:ext uri="{FF2B5EF4-FFF2-40B4-BE49-F238E27FC236}">
                          <a16:creationId xmlns:a16="http://schemas.microsoft.com/office/drawing/2014/main" id="{5B6E7DA8-359B-CDCC-3399-EC5A11E8C6DE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985960" y="1785300"/>
                      <a:ext cx="178560" cy="31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13" name="Ink 12">
                      <a:extLst>
                        <a:ext uri="{FF2B5EF4-FFF2-40B4-BE49-F238E27FC236}">
                          <a16:creationId xmlns:a16="http://schemas.microsoft.com/office/drawing/2014/main" id="{173E0912-0EB3-2874-0793-4D0333427F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83120" y="2682060"/>
                    <a:ext cx="486360" cy="103320"/>
                  </p14:xfrm>
                </p:contentPart>
              </mc:Choice>
              <mc:Fallback xmlns="">
                <p:pic>
                  <p:nvPicPr>
                    <p:cNvPr id="13" name="Ink 12">
                      <a:extLst>
                        <a:ext uri="{FF2B5EF4-FFF2-40B4-BE49-F238E27FC236}">
                          <a16:creationId xmlns:a16="http://schemas.microsoft.com/office/drawing/2014/main" id="{173E0912-0EB3-2874-0793-4D0333427F00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574120" y="2673060"/>
                      <a:ext cx="504000" cy="12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14" name="Ink 13">
                      <a:extLst>
                        <a:ext uri="{FF2B5EF4-FFF2-40B4-BE49-F238E27FC236}">
                          <a16:creationId xmlns:a16="http://schemas.microsoft.com/office/drawing/2014/main" id="{9F5F165E-3E46-107F-27E9-713057D0F6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59120" y="2358060"/>
                    <a:ext cx="309960" cy="312120"/>
                  </p14:xfrm>
                </p:contentPart>
              </mc:Choice>
              <mc:Fallback xmlns="">
                <p:pic>
                  <p:nvPicPr>
                    <p:cNvPr id="14" name="Ink 13">
                      <a:extLst>
                        <a:ext uri="{FF2B5EF4-FFF2-40B4-BE49-F238E27FC236}">
                          <a16:creationId xmlns:a16="http://schemas.microsoft.com/office/drawing/2014/main" id="{9F5F165E-3E46-107F-27E9-713057D0F6F0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2250480" y="2349420"/>
                      <a:ext cx="327600" cy="329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E95AF761-3D17-D55D-DA28-3CFA5668881A}"/>
                      </a:ext>
                    </a:extLst>
                  </p14:cNvPr>
                  <p14:cNvContentPartPr/>
                  <p14:nvPr/>
                </p14:nvContentPartPr>
                <p14:xfrm>
                  <a:off x="1551930" y="1735155"/>
                  <a:ext cx="153000" cy="61560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E95AF761-3D17-D55D-DA28-3CFA5668881A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543290" y="1726515"/>
                    <a:ext cx="170640" cy="633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1" name="Picture 20" descr="A group of people standing in a body of water with a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B40B640B-727F-DC2A-A9A6-93D8FD7C72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38874" y="1265711"/>
            <a:ext cx="4044816" cy="2936537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A4E5D8-0C9E-627F-A150-7AA0047E6316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D1F872F8-3C70-4B9D-80D6-68637AF0C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15" name="Text Box 2">
              <a:extLst>
                <a:ext uri="{FF2B5EF4-FFF2-40B4-BE49-F238E27FC236}">
                  <a16:creationId xmlns:a16="http://schemas.microsoft.com/office/drawing/2014/main" id="{24229E6D-7264-AFFB-F5CF-82233CFB96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6.1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97;p31">
            <a:extLst>
              <a:ext uri="{FF2B5EF4-FFF2-40B4-BE49-F238E27FC236}">
                <a16:creationId xmlns:a16="http://schemas.microsoft.com/office/drawing/2014/main" id="{10E316A0-7B49-71B2-16A8-549832400997}"/>
              </a:ext>
            </a:extLst>
          </p:cNvPr>
          <p:cNvSpPr txBox="1"/>
          <p:nvPr/>
        </p:nvSpPr>
        <p:spPr>
          <a:xfrm>
            <a:off x="449278" y="530143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S</a:t>
            </a:r>
            <a:r>
              <a:rPr lang="fr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hackletons Expedition in die Antarktis, </a:t>
            </a:r>
            <a:r>
              <a:rPr lang="fr" sz="2700" i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1915</a:t>
            </a:r>
            <a:endParaRPr sz="2700" i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090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 Navigationschaos – Wie funktioniert ein Sextant?</a:t>
            </a:r>
            <a:endParaRPr lang="de-CH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4059936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Mit Sonne Position bestimmen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Himmelsrichtung bestimmen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Windrichtung messen und Stürme voraussagen</a:t>
            </a:r>
          </a:p>
        </p:txBody>
      </p:sp>
      <p:pic>
        <p:nvPicPr>
          <p:cNvPr id="10" name="Picture 9" descr="A picture containing outdoor, water, sky, boat&#10;&#10;Description automatically generated">
            <a:extLst>
              <a:ext uri="{FF2B5EF4-FFF2-40B4-BE49-F238E27FC236}">
                <a16:creationId xmlns:a16="http://schemas.microsoft.com/office/drawing/2014/main" id="{A8112E35-550B-D040-1841-8F8022019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642" y="1626641"/>
            <a:ext cx="4059936" cy="2505456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6CDE3DF-E372-D739-AB8D-CF84F03DD320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0BDFFB4B-FD9F-0CEF-0B8C-5380E9730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D145DA6D-0001-BE2C-BB02-292C31DF89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6.2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725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 Navigationschaos – Wie funktioniert ein Sextant?</a:t>
            </a:r>
            <a:endParaRPr lang="de-CH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4059936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b="1" dirty="0">
                <a:solidFill>
                  <a:srgbClr val="00B050"/>
                </a:solidFill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Mit Sonne Position bestimmen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Himmelsrichtung bestimmen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Windrichtung messen und Stürme voraussagen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85789A-2E3B-BC90-3999-8691876A1970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4" name="Graphic 4" descr="Chat bubble with solid fill">
              <a:extLst>
                <a:ext uri="{FF2B5EF4-FFF2-40B4-BE49-F238E27FC236}">
                  <a16:creationId xmlns:a16="http://schemas.microsoft.com/office/drawing/2014/main" id="{BDC2604C-CFCC-9A1F-FC8A-37F8D25F2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0F2D8E48-94ED-1C85-BDC8-42E899434A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6.3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831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AA360FA4-0AED-CF9E-F407-9D8D2D6D8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>
            <a:extLst>
              <a:ext uri="{FF2B5EF4-FFF2-40B4-BE49-F238E27FC236}">
                <a16:creationId xmlns:a16="http://schemas.microsoft.com/office/drawing/2014/main" id="{DB3F7A26-5FB8-E90E-F4BF-44FBF0FEDD5D}"/>
              </a:ext>
            </a:extLst>
          </p:cNvPr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>
            <a:extLst>
              <a:ext uri="{FF2B5EF4-FFF2-40B4-BE49-F238E27FC236}">
                <a16:creationId xmlns:a16="http://schemas.microsoft.com/office/drawing/2014/main" id="{6AB8B0D7-401A-BB6D-52C9-1BA217C09D9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918294-A74A-CA3F-FEB7-D525C8B8507F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6" name="Graphic 4" descr="Chat bubble with solid fill">
              <a:extLst>
                <a:ext uri="{FF2B5EF4-FFF2-40B4-BE49-F238E27FC236}">
                  <a16:creationId xmlns:a16="http://schemas.microsoft.com/office/drawing/2014/main" id="{50DDC298-6E4E-5A73-E1DF-59B5C806E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9D9B8D70-5DBE-B765-BC82-1EE1CD104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6.4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A person looking through a telescope&#10;&#10;Description automatically generated">
            <a:extLst>
              <a:ext uri="{FF2B5EF4-FFF2-40B4-BE49-F238E27FC236}">
                <a16:creationId xmlns:a16="http://schemas.microsoft.com/office/drawing/2014/main" id="{F5A0AA93-7957-0A1E-DBDE-BC6F6A96C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4500" y="302525"/>
            <a:ext cx="5011282" cy="427963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A361798-0F6B-2E00-7858-3454FC3F3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8094" y="2822938"/>
            <a:ext cx="1996869" cy="215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53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4C893ECE-1909-84B0-4885-530B0097F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>
            <a:extLst>
              <a:ext uri="{FF2B5EF4-FFF2-40B4-BE49-F238E27FC236}">
                <a16:creationId xmlns:a16="http://schemas.microsoft.com/office/drawing/2014/main" id="{AE81A481-03DF-38DC-8EF9-E6D753DA79E5}"/>
              </a:ext>
            </a:extLst>
          </p:cNvPr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>
            <a:extLst>
              <a:ext uri="{FF2B5EF4-FFF2-40B4-BE49-F238E27FC236}">
                <a16:creationId xmlns:a16="http://schemas.microsoft.com/office/drawing/2014/main" id="{F9414A4D-5C9B-C49D-ABE3-28605601BD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group of men in winter clothes&#10;&#10;Description automatically generated">
            <a:extLst>
              <a:ext uri="{FF2B5EF4-FFF2-40B4-BE49-F238E27FC236}">
                <a16:creationId xmlns:a16="http://schemas.microsoft.com/office/drawing/2014/main" id="{EE453986-8069-6E9C-BC22-5A57C9850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086" y="469435"/>
            <a:ext cx="5997714" cy="420462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E303F20-0F3D-9FA8-050F-59B1FA45BF03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6" name="Graphic 4" descr="Chat bubble with solid fill">
              <a:extLst>
                <a:ext uri="{FF2B5EF4-FFF2-40B4-BE49-F238E27FC236}">
                  <a16:creationId xmlns:a16="http://schemas.microsoft.com/office/drawing/2014/main" id="{4369FE4A-AF3E-DF10-3083-869081A30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17797B80-30D4-0BD1-E49D-EFD2E7026F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7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.0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2173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D25FB78-F586-7A2D-EC7F-9A532669F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381" y="602350"/>
            <a:ext cx="6186444" cy="41274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C7CD91-06EB-A605-8224-F6D165A8D33D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4" name="Graphic 4" descr="Chat bubble with solid fill">
              <a:extLst>
                <a:ext uri="{FF2B5EF4-FFF2-40B4-BE49-F238E27FC236}">
                  <a16:creationId xmlns:a16="http://schemas.microsoft.com/office/drawing/2014/main" id="{A5D6D199-25CE-D884-C36F-6F937D9AB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59707C49-E910-F9E8-ECB9-9A092046B8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8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.0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197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449278" y="530143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S</a:t>
            </a:r>
            <a:r>
              <a:rPr lang="fr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hackletons Expedition in die Antarktis, </a:t>
            </a:r>
            <a:r>
              <a:rPr lang="fr" sz="2700" i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1915</a:t>
            </a:r>
            <a:endParaRPr sz="2700" i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079E71-8F27-3F85-0438-4F70F42CA661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4" name="Graphic 4" descr="Chat bubble with solid fill">
              <a:extLst>
                <a:ext uri="{FF2B5EF4-FFF2-40B4-BE49-F238E27FC236}">
                  <a16:creationId xmlns:a16="http://schemas.microsoft.com/office/drawing/2014/main" id="{9C402734-D18C-BE00-1FE6-0705276AC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371153AD-96B7-2BE7-19DC-B5F83AA8C3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369" y="250166"/>
              <a:ext cx="496118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1.1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 descr="Men on a boat in the ocean&#10;&#10;Description automatically generated">
            <a:extLst>
              <a:ext uri="{FF2B5EF4-FFF2-40B4-BE49-F238E27FC236}">
                <a16:creationId xmlns:a16="http://schemas.microsoft.com/office/drawing/2014/main" id="{685FE59E-87FD-9B44-7CB1-0BB1F2466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095" y="1749393"/>
            <a:ext cx="4265173" cy="2399160"/>
          </a:xfrm>
          <a:prstGeom prst="rect">
            <a:avLst/>
          </a:prstGeom>
          <a:effectLst>
            <a:softEdge rad="1016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A782C8A-44DB-7383-41B9-5F8E63972C9E}"/>
              </a:ext>
            </a:extLst>
          </p:cNvPr>
          <p:cNvGrpSpPr/>
          <p:nvPr/>
        </p:nvGrpSpPr>
        <p:grpSpPr>
          <a:xfrm>
            <a:off x="302550" y="848915"/>
            <a:ext cx="5041320" cy="4674085"/>
            <a:chOff x="302550" y="848915"/>
            <a:chExt cx="5041320" cy="4674085"/>
          </a:xfrm>
        </p:grpSpPr>
        <p:pic>
          <p:nvPicPr>
            <p:cNvPr id="3" name="Picture 2" descr="A map of the north pole&#10;&#10;Description automatically generated">
              <a:extLst>
                <a:ext uri="{FF2B5EF4-FFF2-40B4-BE49-F238E27FC236}">
                  <a16:creationId xmlns:a16="http://schemas.microsoft.com/office/drawing/2014/main" id="{A398A570-4631-2B6C-7F1D-CDC9C2F43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2550" y="848915"/>
              <a:ext cx="5041320" cy="467408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54B361D-97D3-D67B-8940-06B4FAA1A1C9}"/>
                </a:ext>
              </a:extLst>
            </p:cNvPr>
            <p:cNvGrpSpPr/>
            <p:nvPr/>
          </p:nvGrpSpPr>
          <p:grpSpPr>
            <a:xfrm>
              <a:off x="1718160" y="1279800"/>
              <a:ext cx="1962300" cy="1865613"/>
              <a:chOff x="2388720" y="1676040"/>
              <a:chExt cx="1962300" cy="186561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945B98D-76ED-57A5-D362-7CE1E73DBD16}"/>
                  </a:ext>
                </a:extLst>
              </p:cNvPr>
              <p:cNvGrpSpPr/>
              <p:nvPr/>
            </p:nvGrpSpPr>
            <p:grpSpPr>
              <a:xfrm>
                <a:off x="3486150" y="3264654"/>
                <a:ext cx="864870" cy="276999"/>
                <a:chOff x="3486150" y="3264654"/>
                <a:chExt cx="864870" cy="276999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3F35BFAF-4CD2-B4AE-BB36-F0504246257A}"/>
                    </a:ext>
                  </a:extLst>
                </p:cNvPr>
                <p:cNvSpPr/>
                <p:nvPr/>
              </p:nvSpPr>
              <p:spPr>
                <a:xfrm>
                  <a:off x="3539490" y="3278505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F1086EC-F782-4E9B-19CA-67FF0D81FF93}"/>
                    </a:ext>
                  </a:extLst>
                </p:cNvPr>
                <p:cNvSpPr txBox="1"/>
                <p:nvPr/>
              </p:nvSpPr>
              <p:spPr>
                <a:xfrm>
                  <a:off x="3486150" y="3264654"/>
                  <a:ext cx="86487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1200" dirty="0">
                      <a:solidFill>
                        <a:srgbClr val="FF0000"/>
                      </a:solidFill>
                    </a:rPr>
                    <a:t>Südpol</a:t>
                  </a:r>
                </a:p>
              </p:txBody>
            </p: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8897AFB2-6A54-4970-6484-C374B0F04598}"/>
                      </a:ext>
                    </a:extLst>
                  </p14:cNvPr>
                  <p14:cNvContentPartPr/>
                  <p14:nvPr/>
                </p14:nvContentPartPr>
                <p14:xfrm>
                  <a:off x="2388720" y="1676040"/>
                  <a:ext cx="611640" cy="12384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8897AFB2-6A54-4970-6484-C374B0F0459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379720" y="1667400"/>
                    <a:ext cx="629280" cy="14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BFA54988-C2FC-2648-137F-0C2D7276607D}"/>
                      </a:ext>
                    </a:extLst>
                  </p14:cNvPr>
                  <p14:cNvContentPartPr/>
                  <p14:nvPr/>
                </p14:nvContentPartPr>
                <p14:xfrm>
                  <a:off x="3086040" y="2294340"/>
                  <a:ext cx="194760" cy="44172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BFA54988-C2FC-2648-137F-0C2D7276607D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077040" y="2285340"/>
                    <a:ext cx="212400" cy="45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5900DB5F-D8D4-82E9-3677-468BB55299E9}"/>
                      </a:ext>
                    </a:extLst>
                  </p14:cNvPr>
                  <p14:cNvContentPartPr/>
                  <p14:nvPr/>
                </p14:nvContentPartPr>
                <p14:xfrm>
                  <a:off x="3078120" y="2102100"/>
                  <a:ext cx="187560" cy="1839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5900DB5F-D8D4-82E9-3677-468BB55299E9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069120" y="2093460"/>
                    <a:ext cx="205200" cy="20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5B6E7DA8-359B-CDCC-3399-EC5A11E8C6DE}"/>
                      </a:ext>
                    </a:extLst>
                  </p14:cNvPr>
                  <p14:cNvContentPartPr/>
                  <p14:nvPr/>
                </p14:nvContentPartPr>
                <p14:xfrm>
                  <a:off x="2994960" y="1794300"/>
                  <a:ext cx="160920" cy="2977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5B6E7DA8-359B-CDCC-3399-EC5A11E8C6D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985960" y="1785300"/>
                    <a:ext cx="178560" cy="3153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952183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24070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>
              <a:lnSpc>
                <a:spcPct val="107000"/>
              </a:lnSpc>
            </a:pPr>
            <a:r>
              <a:rPr lang="de-CH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 Stecken geblieben im Eis</a:t>
            </a:r>
            <a:endParaRPr lang="de-CH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4597187" cy="3333289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«Volle Kraft zurück!!»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«Wir hacken uns den Weg frei, bevor das Eis noch dicker wird!»</a:t>
            </a:r>
          </a:p>
          <a:p>
            <a:pPr marL="685800" lvl="1" indent="-228600">
              <a:lnSpc>
                <a:spcPct val="107000"/>
              </a:lnSpc>
              <a:buAutoNum type="alphaUcPeriod"/>
            </a:pPr>
            <a:endParaRPr lang="de-CH" sz="1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«Bereiten Sie das Schiff für mehrere Monate im Eis vor»</a:t>
            </a:r>
          </a:p>
          <a:p>
            <a:pPr marL="1143000" lvl="2" indent="-228600">
              <a:lnSpc>
                <a:spcPct val="107000"/>
              </a:lnSpc>
              <a:buClr>
                <a:srgbClr val="7030A0"/>
              </a:buClr>
              <a:buFont typeface="+mj-lt"/>
              <a:buAutoNum type="arabicPeriod"/>
            </a:pPr>
            <a:endParaRPr lang="de-CH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C0EAD-0C79-1AC0-2731-E7007CB62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77" r="26545"/>
          <a:stretch/>
        </p:blipFill>
        <p:spPr>
          <a:xfrm>
            <a:off x="5133545" y="1238490"/>
            <a:ext cx="3763464" cy="3764227"/>
          </a:xfrm>
          <a:prstGeom prst="rect">
            <a:avLst/>
          </a:prstGeom>
          <a:effectLst>
            <a:softEdge rad="1397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04B3D0-FA37-E736-702F-EA6FBA863AAA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4" name="Graphic 4" descr="Chat bubble with solid fill">
              <a:extLst>
                <a:ext uri="{FF2B5EF4-FFF2-40B4-BE49-F238E27FC236}">
                  <a16:creationId xmlns:a16="http://schemas.microsoft.com/office/drawing/2014/main" id="{BDD0D403-E79E-B8E3-949C-8C1C88BF6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E88C553F-D1E9-6022-4CFF-F09964BBCE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916" y="250166"/>
              <a:ext cx="501743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1.2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275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4587433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«Volle Kraft zurück!!»</a:t>
            </a: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«Wir hacken uns den Weg frei, bevor das Eis noch dicker wird!»</a:t>
            </a: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endParaRPr lang="de-CH" sz="1800" dirty="0">
              <a:solidFill>
                <a:srgbClr val="00B050"/>
              </a:solidFill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r>
              <a:rPr lang="de-CH" sz="1800" b="1" dirty="0">
                <a:solidFill>
                  <a:srgbClr val="00B050"/>
                </a:solidFill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«Bereiten Sie das Schiff für mehrere Monate im Eis vor»</a:t>
            </a:r>
          </a:p>
          <a:p>
            <a:pPr marL="1143000" lvl="2" indent="-228600">
              <a:lnSpc>
                <a:spcPct val="107000"/>
              </a:lnSpc>
              <a:buClr>
                <a:srgbClr val="7030A0"/>
              </a:buClr>
              <a:buFont typeface="+mj-lt"/>
              <a:buAutoNum type="arabicPeriod"/>
            </a:pPr>
            <a:endParaRPr lang="de-CH" sz="2400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E39C38-5035-8A25-18CF-D4DB58525697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7" name="Graphic 4" descr="Chat bubble with solid fill">
              <a:extLst>
                <a:ext uri="{FF2B5EF4-FFF2-40B4-BE49-F238E27FC236}">
                  <a16:creationId xmlns:a16="http://schemas.microsoft.com/office/drawing/2014/main" id="{17718FAD-EC6E-F434-FB77-03531A23E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21322CAD-BC7E-2EC5-0965-1BE5A090B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369" y="250166"/>
              <a:ext cx="496118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1.3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Google Shape;197;p31">
            <a:extLst>
              <a:ext uri="{FF2B5EF4-FFF2-40B4-BE49-F238E27FC236}">
                <a16:creationId xmlns:a16="http://schemas.microsoft.com/office/drawing/2014/main" id="{57BB8349-304A-D64A-750D-61D2C12F25E8}"/>
              </a:ext>
            </a:extLst>
          </p:cNvPr>
          <p:cNvSpPr txBox="1"/>
          <p:nvPr/>
        </p:nvSpPr>
        <p:spPr>
          <a:xfrm>
            <a:off x="24070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>
              <a:lnSpc>
                <a:spcPct val="107000"/>
              </a:lnSpc>
            </a:pPr>
            <a:r>
              <a:rPr lang="de-CH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 Stecken geblieben im Eis</a:t>
            </a:r>
            <a:endParaRPr lang="de-CH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433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, water&#10;&#10;Description automatically generated">
            <a:extLst>
              <a:ext uri="{FF2B5EF4-FFF2-40B4-BE49-F238E27FC236}">
                <a16:creationId xmlns:a16="http://schemas.microsoft.com/office/drawing/2014/main" id="{6C1498E8-A622-E49C-D620-3B2D08E2EF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6" t="1198" r="1408" b="1915"/>
          <a:stretch/>
        </p:blipFill>
        <p:spPr>
          <a:xfrm>
            <a:off x="1402081" y="426720"/>
            <a:ext cx="5775960" cy="422148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A7370A6-CA1F-5C46-1442-FA2B234E8C5C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4B2F0AE9-63E7-2E93-CD49-96E8FC8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51934C49-67EC-C4F6-92C0-F95D206A3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094" y="238591"/>
              <a:ext cx="529543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1.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 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Google Shape;198;p31">
            <a:extLst>
              <a:ext uri="{FF2B5EF4-FFF2-40B4-BE49-F238E27FC236}">
                <a16:creationId xmlns:a16="http://schemas.microsoft.com/office/drawing/2014/main" id="{BC2D2CDC-EFDF-99F9-0C81-1D27E08D2C8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159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F6654FE-5044-E00C-6B73-06E9E5D89A9D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09D59FF5-0596-037F-1BBC-0614646F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FDCC6845-B21A-32F9-779C-0EDE481BB2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2.1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A group of people walking dogs in the snow&#10;&#10;Description automatically generated">
            <a:extLst>
              <a:ext uri="{FF2B5EF4-FFF2-40B4-BE49-F238E27FC236}">
                <a16:creationId xmlns:a16="http://schemas.microsoft.com/office/drawing/2014/main" id="{BAAD2DE6-54A9-C02B-DC87-EB67326F9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367" y="1370028"/>
            <a:ext cx="3986167" cy="2989625"/>
          </a:xfrm>
          <a:prstGeom prst="rect">
            <a:avLst/>
          </a:prstGeom>
          <a:effectLst>
            <a:softEdge rad="10160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BFEE160-88A9-CB95-2F85-F679437B9131}"/>
              </a:ext>
            </a:extLst>
          </p:cNvPr>
          <p:cNvGrpSpPr/>
          <p:nvPr/>
        </p:nvGrpSpPr>
        <p:grpSpPr>
          <a:xfrm>
            <a:off x="304717" y="852030"/>
            <a:ext cx="5041320" cy="4674085"/>
            <a:chOff x="447330" y="659083"/>
            <a:chExt cx="5041320" cy="4674085"/>
          </a:xfrm>
        </p:grpSpPr>
        <p:pic>
          <p:nvPicPr>
            <p:cNvPr id="8" name="Picture 7" descr="A map of the north pole&#10;&#10;Description automatically generated">
              <a:extLst>
                <a:ext uri="{FF2B5EF4-FFF2-40B4-BE49-F238E27FC236}">
                  <a16:creationId xmlns:a16="http://schemas.microsoft.com/office/drawing/2014/main" id="{FBB2EB84-8020-17B0-E1DF-95EA7AEF5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7330" y="659083"/>
              <a:ext cx="5041320" cy="467408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54B361D-97D3-D67B-8940-06B4FAA1A1C9}"/>
                </a:ext>
              </a:extLst>
            </p:cNvPr>
            <p:cNvGrpSpPr/>
            <p:nvPr/>
          </p:nvGrpSpPr>
          <p:grpSpPr>
            <a:xfrm>
              <a:off x="1870560" y="1089300"/>
              <a:ext cx="1962300" cy="1865613"/>
              <a:chOff x="2388720" y="1676040"/>
              <a:chExt cx="1962300" cy="186561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945B98D-76ED-57A5-D362-7CE1E73DBD16}"/>
                  </a:ext>
                </a:extLst>
              </p:cNvPr>
              <p:cNvGrpSpPr/>
              <p:nvPr/>
            </p:nvGrpSpPr>
            <p:grpSpPr>
              <a:xfrm>
                <a:off x="3486150" y="3264654"/>
                <a:ext cx="864870" cy="276999"/>
                <a:chOff x="3486150" y="3264654"/>
                <a:chExt cx="864870" cy="276999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3F35BFAF-4CD2-B4AE-BB36-F0504246257A}"/>
                    </a:ext>
                  </a:extLst>
                </p:cNvPr>
                <p:cNvSpPr/>
                <p:nvPr/>
              </p:nvSpPr>
              <p:spPr>
                <a:xfrm>
                  <a:off x="3539490" y="3278505"/>
                  <a:ext cx="4571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F1086EC-F782-4E9B-19CA-67FF0D81FF93}"/>
                    </a:ext>
                  </a:extLst>
                </p:cNvPr>
                <p:cNvSpPr txBox="1"/>
                <p:nvPr/>
              </p:nvSpPr>
              <p:spPr>
                <a:xfrm>
                  <a:off x="3486150" y="3264654"/>
                  <a:ext cx="86487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1200" dirty="0">
                      <a:solidFill>
                        <a:srgbClr val="FF0000"/>
                      </a:solidFill>
                    </a:rPr>
                    <a:t>Südpol</a:t>
                  </a:r>
                </a:p>
              </p:txBody>
            </p: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8897AFB2-6A54-4970-6484-C374B0F04598}"/>
                      </a:ext>
                    </a:extLst>
                  </p14:cNvPr>
                  <p14:cNvContentPartPr/>
                  <p14:nvPr/>
                </p14:nvContentPartPr>
                <p14:xfrm>
                  <a:off x="2388720" y="1676040"/>
                  <a:ext cx="611640" cy="12384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8897AFB2-6A54-4970-6484-C374B0F0459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379720" y="1667400"/>
                    <a:ext cx="629280" cy="14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BFA54988-C2FC-2648-137F-0C2D7276607D}"/>
                      </a:ext>
                    </a:extLst>
                  </p14:cNvPr>
                  <p14:cNvContentPartPr/>
                  <p14:nvPr/>
                </p14:nvContentPartPr>
                <p14:xfrm>
                  <a:off x="3086040" y="2294340"/>
                  <a:ext cx="194760" cy="44172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BFA54988-C2FC-2648-137F-0C2D7276607D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077040" y="2285340"/>
                    <a:ext cx="212400" cy="45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5900DB5F-D8D4-82E9-3677-468BB55299E9}"/>
                      </a:ext>
                    </a:extLst>
                  </p14:cNvPr>
                  <p14:cNvContentPartPr/>
                  <p14:nvPr/>
                </p14:nvContentPartPr>
                <p14:xfrm>
                  <a:off x="3078120" y="2102100"/>
                  <a:ext cx="187560" cy="1839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5900DB5F-D8D4-82E9-3677-468BB55299E9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069120" y="2093460"/>
                    <a:ext cx="205200" cy="20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5B6E7DA8-359B-CDCC-3399-EC5A11E8C6DE}"/>
                      </a:ext>
                    </a:extLst>
                  </p14:cNvPr>
                  <p14:cNvContentPartPr/>
                  <p14:nvPr/>
                </p14:nvContentPartPr>
                <p14:xfrm>
                  <a:off x="2994960" y="1794300"/>
                  <a:ext cx="160920" cy="2977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5B6E7DA8-359B-CDCC-3399-EC5A11E8C6D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985960" y="1785300"/>
                    <a:ext cx="178560" cy="31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173E0912-0EB3-2874-0793-4D0333427F00}"/>
                      </a:ext>
                    </a:extLst>
                  </p14:cNvPr>
                  <p14:cNvContentPartPr/>
                  <p14:nvPr/>
                </p14:nvContentPartPr>
                <p14:xfrm>
                  <a:off x="2583120" y="2682060"/>
                  <a:ext cx="486360" cy="1033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173E0912-0EB3-2874-0793-4D0333427F00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574120" y="2673060"/>
                    <a:ext cx="504000" cy="1209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5" name="Google Shape;197;p31">
            <a:extLst>
              <a:ext uri="{FF2B5EF4-FFF2-40B4-BE49-F238E27FC236}">
                <a16:creationId xmlns:a16="http://schemas.microsoft.com/office/drawing/2014/main" id="{38281A29-255D-C387-F03A-96685F6AA3DF}"/>
              </a:ext>
            </a:extLst>
          </p:cNvPr>
          <p:cNvSpPr txBox="1"/>
          <p:nvPr/>
        </p:nvSpPr>
        <p:spPr>
          <a:xfrm>
            <a:off x="449278" y="530143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S</a:t>
            </a:r>
            <a:r>
              <a:rPr lang="fr" sz="27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hackletons Expedition in die Antarktis, </a:t>
            </a:r>
            <a:r>
              <a:rPr lang="fr" sz="2700" i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1915</a:t>
            </a:r>
            <a:endParaRPr sz="2700" i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53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 Düstere Stimmung</a:t>
            </a:r>
            <a:endParaRPr lang="de-CH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5463251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Hinter Gitter</a:t>
            </a: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Haben wichtigere Probleme</a:t>
            </a: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Theater und Fussballspiel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8D62B0-FA1C-9AF7-FB0C-CA6991BB8D45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43770BE8-2B48-45DF-29EA-522C450BA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2B81AD8D-4178-153B-9CF5-C059D2E969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2.2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 descr="A group of men cleaning a floor&#10;&#10;Description automatically generated">
            <a:extLst>
              <a:ext uri="{FF2B5EF4-FFF2-40B4-BE49-F238E27FC236}">
                <a16:creationId xmlns:a16="http://schemas.microsoft.com/office/drawing/2014/main" id="{C1DF5802-687C-4042-D1C6-66D8D9AA9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724" y="1472255"/>
            <a:ext cx="4183568" cy="3137676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1853870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/>
        </p:nvSpPr>
        <p:spPr>
          <a:xfrm>
            <a:off x="3135125" y="77380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0953" y="254091"/>
            <a:ext cx="1167875" cy="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31">
            <a:extLst>
              <a:ext uri="{FF2B5EF4-FFF2-40B4-BE49-F238E27FC236}">
                <a16:creationId xmlns:a16="http://schemas.microsoft.com/office/drawing/2014/main" id="{3CCAD47F-8715-DE8C-82BB-89D3CC1546BD}"/>
              </a:ext>
            </a:extLst>
          </p:cNvPr>
          <p:cNvSpPr txBox="1"/>
          <p:nvPr/>
        </p:nvSpPr>
        <p:spPr>
          <a:xfrm>
            <a:off x="644451" y="773800"/>
            <a:ext cx="8499549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2400" b="1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Wingdings" panose="05000000000000000000" pitchFamily="2" charset="2"/>
              </a:rPr>
              <a:t> Düstere Stimmung</a:t>
            </a:r>
            <a:endParaRPr lang="de-CH" sz="2400" b="1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Google Shape;197;p31">
            <a:extLst>
              <a:ext uri="{FF2B5EF4-FFF2-40B4-BE49-F238E27FC236}">
                <a16:creationId xmlns:a16="http://schemas.microsoft.com/office/drawing/2014/main" id="{95BBDCBD-D350-CEF1-D777-1C6AD0B4B038}"/>
              </a:ext>
            </a:extLst>
          </p:cNvPr>
          <p:cNvSpPr txBox="1"/>
          <p:nvPr/>
        </p:nvSpPr>
        <p:spPr>
          <a:xfrm>
            <a:off x="289367" y="1556119"/>
            <a:ext cx="5463251" cy="333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Hinter Gitter</a:t>
            </a: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r>
              <a:rPr lang="de-CH" sz="1800" dirty="0"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Haben wichtigere Probleme</a:t>
            </a: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endParaRPr lang="de-CH" sz="1800" dirty="0"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marL="685800" lvl="1" indent="-228600">
              <a:lnSpc>
                <a:spcPct val="107000"/>
              </a:lnSpc>
              <a:buFont typeface="Arial"/>
              <a:buAutoNum type="alphaUcPeriod"/>
            </a:pPr>
            <a:r>
              <a:rPr lang="de-CH" sz="1800" b="1" dirty="0">
                <a:solidFill>
                  <a:srgbClr val="00B050"/>
                </a:solidFill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</a:rPr>
              <a:t>Theater und Fussballspiel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7DF3A-FDB7-C201-290F-19BAF8BCBEE9}"/>
              </a:ext>
            </a:extLst>
          </p:cNvPr>
          <p:cNvGrpSpPr/>
          <p:nvPr/>
        </p:nvGrpSpPr>
        <p:grpSpPr>
          <a:xfrm>
            <a:off x="8146973" y="4229100"/>
            <a:ext cx="914400" cy="914400"/>
            <a:chOff x="0" y="0"/>
            <a:chExt cx="914400" cy="914400"/>
          </a:xfrm>
        </p:grpSpPr>
        <p:pic>
          <p:nvPicPr>
            <p:cNvPr id="3" name="Graphic 4" descr="Chat bubble with solid fill">
              <a:extLst>
                <a:ext uri="{FF2B5EF4-FFF2-40B4-BE49-F238E27FC236}">
                  <a16:creationId xmlns:a16="http://schemas.microsoft.com/office/drawing/2014/main" id="{B40453F7-D904-C53C-D475-41DD49641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" cy="914400"/>
            </a:xfrm>
            <a:prstGeom prst="rect">
              <a:avLst/>
            </a:prstGeom>
          </p:spPr>
        </p:pic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8BF2BD8F-8A02-D81E-A4B6-5033E4543F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43" y="238591"/>
              <a:ext cx="508994" cy="28448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CH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de-CH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2.3</a:t>
              </a:r>
              <a:endParaRPr lang="en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018262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861C9A31B3D84E9F507E1192B9141B" ma:contentTypeVersion="20" ma:contentTypeDescription="Create a new document." ma:contentTypeScope="" ma:versionID="cc6d5b8c1ba7c06e67b73a74ae153171">
  <xsd:schema xmlns:xsd="http://www.w3.org/2001/XMLSchema" xmlns:xs="http://www.w3.org/2001/XMLSchema" xmlns:p="http://schemas.microsoft.com/office/2006/metadata/properties" xmlns:ns1="http://schemas.microsoft.com/sharepoint/v3" xmlns:ns2="520cdf91-d30f-494e-8258-fdc73363c4fb" xmlns:ns3="5748ccc6-4430-4e64-a304-495fc99f26d7" targetNamespace="http://schemas.microsoft.com/office/2006/metadata/properties" ma:root="true" ma:fieldsID="0bc14dd309eb4707fc24753daac5ae8f" ns1:_="" ns2:_="" ns3:_="">
    <xsd:import namespace="http://schemas.microsoft.com/sharepoint/v3"/>
    <xsd:import namespace="520cdf91-d30f-494e-8258-fdc73363c4fb"/>
    <xsd:import namespace="5748ccc6-4430-4e64-a304-495fc99f26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0cdf91-d30f-494e-8258-fdc73363c4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31b415d-34f3-4b8d-9d02-3cad5c5606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48ccc6-4430-4e64-a304-495fc99f26d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3004395d-c44a-421d-b1a4-8bd7f30fa086}" ma:internalName="TaxCatchAll" ma:showField="CatchAllData" ma:web="5748ccc6-4430-4e64-a304-495fc99f26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5748ccc6-4430-4e64-a304-495fc99f26d7" xsi:nil="true"/>
    <lcf76f155ced4ddcb4097134ff3c332f xmlns="520cdf91-d30f-494e-8258-fdc73363c4f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2436DF-1EA4-4F0B-A002-48480A9EE8AF}"/>
</file>

<file path=customXml/itemProps2.xml><?xml version="1.0" encoding="utf-8"?>
<ds:datastoreItem xmlns:ds="http://schemas.openxmlformats.org/officeDocument/2006/customXml" ds:itemID="{4F24AC57-F557-4893-9968-0B0EA6AF5DF1}">
  <ds:schemaRefs>
    <ds:schemaRef ds:uri="http://purl.org/dc/dcmitype/"/>
    <ds:schemaRef ds:uri="http://schemas.microsoft.com/sharepoint/v3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5748ccc6-4430-4e64-a304-495fc99f26d7"/>
    <ds:schemaRef ds:uri="520cdf91-d30f-494e-8258-fdc73363c4fb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C5E093D-5C90-4761-9316-B2BA5F5833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419</Words>
  <Application>Microsoft Office PowerPoint</Application>
  <PresentationFormat>On-screen Show (16:9)</PresentationFormat>
  <Paragraphs>117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Brush Script MT</vt:lpstr>
      <vt:lpstr>Calibri Light</vt:lpstr>
      <vt:lpstr>Bodoni MT Condensed</vt:lpstr>
      <vt:lpstr>Bell MT</vt:lpstr>
      <vt:lpstr>Arial</vt:lpstr>
      <vt:lpstr>Roboto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Anita Feierabend</dc:creator>
  <cp:lastModifiedBy>Anita Maria Feierabend</cp:lastModifiedBy>
  <cp:revision>170</cp:revision>
  <dcterms:modified xsi:type="dcterms:W3CDTF">2024-11-25T21:11:39Z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0x01010047861C9A31B3D84E9F507E1192B9141B</vt:lpwstr>
  </property>
  <property fmtid="{D5CDD505-2E9C-101B-9397-08002B2CF9AE}" pid="3" name="MediaServiceImageTags">
    <vt:lpwstr/>
  </property>
</Properties>
</file>